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47374887" r:id="rId2"/>
    <p:sldId id="2147374886" r:id="rId3"/>
    <p:sldId id="2147374885" r:id="rId4"/>
    <p:sldId id="2147374866" r:id="rId5"/>
    <p:sldId id="2147374868" r:id="rId6"/>
    <p:sldId id="2147374867" r:id="rId7"/>
    <p:sldId id="2147374900" r:id="rId8"/>
    <p:sldId id="2147374901" r:id="rId9"/>
    <p:sldId id="2147374870" r:id="rId10"/>
    <p:sldId id="2147374872" r:id="rId11"/>
    <p:sldId id="2147374871" r:id="rId12"/>
    <p:sldId id="2147374874" r:id="rId13"/>
    <p:sldId id="2147374873" r:id="rId14"/>
    <p:sldId id="2147374877" r:id="rId15"/>
    <p:sldId id="2147374875" r:id="rId16"/>
    <p:sldId id="2147374878" r:id="rId17"/>
    <p:sldId id="2147374879" r:id="rId18"/>
    <p:sldId id="2147374859" r:id="rId19"/>
    <p:sldId id="2147374882" r:id="rId20"/>
    <p:sldId id="2147374883" r:id="rId21"/>
    <p:sldId id="2147374854" r:id="rId22"/>
    <p:sldId id="2147374857" r:id="rId23"/>
    <p:sldId id="2147374888" r:id="rId24"/>
    <p:sldId id="2147374889" r:id="rId25"/>
    <p:sldId id="2147374892" r:id="rId26"/>
    <p:sldId id="2147374890" r:id="rId27"/>
    <p:sldId id="2147374891" r:id="rId28"/>
    <p:sldId id="2147374897" r:id="rId29"/>
    <p:sldId id="2147374896" r:id="rId30"/>
    <p:sldId id="2147374895" r:id="rId31"/>
    <p:sldId id="2147374893" r:id="rId32"/>
    <p:sldId id="2147374894" r:id="rId33"/>
    <p:sldId id="2147374864" r:id="rId34"/>
    <p:sldId id="2147374865" r:id="rId35"/>
    <p:sldId id="2147374869" r:id="rId36"/>
    <p:sldId id="2147374880" r:id="rId37"/>
    <p:sldId id="2147374899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EE340E3-D5E7-4662-AB24-4B2FD7BB1149}">
          <p14:sldIdLst>
            <p14:sldId id="2147374887"/>
            <p14:sldId id="2147374886"/>
            <p14:sldId id="2147374885"/>
            <p14:sldId id="2147374866"/>
            <p14:sldId id="2147374868"/>
            <p14:sldId id="2147374867"/>
            <p14:sldId id="2147374900"/>
            <p14:sldId id="2147374901"/>
            <p14:sldId id="2147374870"/>
            <p14:sldId id="2147374872"/>
            <p14:sldId id="2147374871"/>
            <p14:sldId id="2147374874"/>
            <p14:sldId id="2147374873"/>
            <p14:sldId id="2147374877"/>
            <p14:sldId id="2147374875"/>
            <p14:sldId id="2147374878"/>
            <p14:sldId id="2147374879"/>
            <p14:sldId id="2147374859"/>
            <p14:sldId id="2147374882"/>
            <p14:sldId id="2147374883"/>
            <p14:sldId id="2147374854"/>
            <p14:sldId id="2147374857"/>
            <p14:sldId id="2147374888"/>
            <p14:sldId id="2147374889"/>
            <p14:sldId id="2147374892"/>
            <p14:sldId id="2147374890"/>
            <p14:sldId id="2147374891"/>
            <p14:sldId id="2147374897"/>
            <p14:sldId id="2147374896"/>
            <p14:sldId id="2147374895"/>
          </p14:sldIdLst>
        </p14:section>
        <p14:section name="附錄" id="{01EB6FF6-074C-4FFF-A4BF-5E525D4C523D}">
          <p14:sldIdLst>
            <p14:sldId id="2147374893"/>
            <p14:sldId id="2147374894"/>
            <p14:sldId id="2147374864"/>
            <p14:sldId id="2147374865"/>
            <p14:sldId id="2147374869"/>
            <p14:sldId id="2147374880"/>
            <p14:sldId id="21473748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BB8"/>
    <a:srgbClr val="FFFF00"/>
    <a:srgbClr val="7AC8CB"/>
    <a:srgbClr val="E64823"/>
    <a:srgbClr val="FF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88AEF3-81CB-4932-AE89-94E1285723A4}" v="312" dt="2024-06-28T08:26:03.7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Hsu" userId="60d91a9c-a42c-4cc8-ad01-70c31ac073b3" providerId="ADAL" clId="{C488AEF3-81CB-4932-AE89-94E1285723A4}"/>
    <pc:docChg chg="undo redo custSel addSld delSld modSld sldOrd delMainMaster modMainMaster addSection modSection">
      <pc:chgData name="Allen Hsu" userId="60d91a9c-a42c-4cc8-ad01-70c31ac073b3" providerId="ADAL" clId="{C488AEF3-81CB-4932-AE89-94E1285723A4}" dt="2024-06-28T08:26:03.758" v="16967"/>
      <pc:docMkLst>
        <pc:docMk/>
      </pc:docMkLst>
      <pc:sldChg chg="addSp delSp modSp add del mod">
        <pc:chgData name="Allen Hsu" userId="60d91a9c-a42c-4cc8-ad01-70c31ac073b3" providerId="ADAL" clId="{C488AEF3-81CB-4932-AE89-94E1285723A4}" dt="2024-06-24T01:33:02.775" v="484" actId="2696"/>
        <pc:sldMkLst>
          <pc:docMk/>
          <pc:sldMk cId="1648751649" sldId="2147374853"/>
        </pc:sldMkLst>
        <pc:spChg chg="del">
          <ac:chgData name="Allen Hsu" userId="60d91a9c-a42c-4cc8-ad01-70c31ac073b3" providerId="ADAL" clId="{C488AEF3-81CB-4932-AE89-94E1285723A4}" dt="2024-06-21T02:10:13.005" v="3" actId="478"/>
          <ac:spMkLst>
            <pc:docMk/>
            <pc:sldMk cId="1648751649" sldId="2147374853"/>
            <ac:spMk id="5" creationId="{4485B185-41F6-C9E4-3E21-987C92027DF9}"/>
          </ac:spMkLst>
        </pc:spChg>
        <pc:spChg chg="add mod">
          <ac:chgData name="Allen Hsu" userId="60d91a9c-a42c-4cc8-ad01-70c31ac073b3" providerId="ADAL" clId="{C488AEF3-81CB-4932-AE89-94E1285723A4}" dt="2024-06-21T03:56:23.272" v="104" actId="20577"/>
          <ac:spMkLst>
            <pc:docMk/>
            <pc:sldMk cId="1648751649" sldId="2147374853"/>
            <ac:spMk id="7" creationId="{2491D48A-A428-EB5B-F749-D41DB43AB2F4}"/>
          </ac:spMkLst>
        </pc:spChg>
        <pc:spChg chg="mod">
          <ac:chgData name="Allen Hsu" userId="60d91a9c-a42c-4cc8-ad01-70c31ac073b3" providerId="ADAL" clId="{C488AEF3-81CB-4932-AE89-94E1285723A4}" dt="2024-06-21T03:55:52.282" v="11" actId="20577"/>
          <ac:spMkLst>
            <pc:docMk/>
            <pc:sldMk cId="1648751649" sldId="2147374853"/>
            <ac:spMk id="10" creationId="{6626E39B-757B-9958-A88D-E7C5273A8411}"/>
          </ac:spMkLst>
        </pc:spChg>
        <pc:picChg chg="del">
          <ac:chgData name="Allen Hsu" userId="60d91a9c-a42c-4cc8-ad01-70c31ac073b3" providerId="ADAL" clId="{C488AEF3-81CB-4932-AE89-94E1285723A4}" dt="2024-06-21T02:10:13.005" v="3" actId="478"/>
          <ac:picMkLst>
            <pc:docMk/>
            <pc:sldMk cId="1648751649" sldId="2147374853"/>
            <ac:picMk id="2" creationId="{658C94F7-346B-08A5-2026-A03257E52C2C}"/>
          </ac:picMkLst>
        </pc:picChg>
        <pc:picChg chg="add mod modCrop">
          <ac:chgData name="Allen Hsu" userId="60d91a9c-a42c-4cc8-ad01-70c31ac073b3" providerId="ADAL" clId="{C488AEF3-81CB-4932-AE89-94E1285723A4}" dt="2024-06-21T03:55:40.993" v="5" actId="732"/>
          <ac:picMkLst>
            <pc:docMk/>
            <pc:sldMk cId="1648751649" sldId="2147374853"/>
            <ac:picMk id="6" creationId="{00DC8FF3-0B2A-B962-E692-1653B15160DB}"/>
          </ac:picMkLst>
        </pc:picChg>
      </pc:sldChg>
      <pc:sldChg chg="add del">
        <pc:chgData name="Allen Hsu" userId="60d91a9c-a42c-4cc8-ad01-70c31ac073b3" providerId="ADAL" clId="{C488AEF3-81CB-4932-AE89-94E1285723A4}" dt="2024-06-24T09:22:03.005" v="5335" actId="2696"/>
        <pc:sldMkLst>
          <pc:docMk/>
          <pc:sldMk cId="3042658403" sldId="2147374853"/>
        </pc:sldMkLst>
      </pc:sldChg>
      <pc:sldChg chg="delSp add del mod">
        <pc:chgData name="Allen Hsu" userId="60d91a9c-a42c-4cc8-ad01-70c31ac073b3" providerId="ADAL" clId="{C488AEF3-81CB-4932-AE89-94E1285723A4}" dt="2024-06-25T03:47:57.849" v="8104" actId="47"/>
        <pc:sldMkLst>
          <pc:docMk/>
          <pc:sldMk cId="3986255752" sldId="2147374853"/>
        </pc:sldMkLst>
        <pc:picChg chg="del">
          <ac:chgData name="Allen Hsu" userId="60d91a9c-a42c-4cc8-ad01-70c31ac073b3" providerId="ADAL" clId="{C488AEF3-81CB-4932-AE89-94E1285723A4}" dt="2024-06-25T03:47:45.035" v="8099" actId="21"/>
          <ac:picMkLst>
            <pc:docMk/>
            <pc:sldMk cId="3986255752" sldId="2147374853"/>
            <ac:picMk id="6" creationId="{00DC8FF3-0B2A-B962-E692-1653B15160DB}"/>
          </ac:picMkLst>
        </pc:picChg>
      </pc:sldChg>
      <pc:sldChg chg="addSp delSp modSp new mod ord">
        <pc:chgData name="Allen Hsu" userId="60d91a9c-a42c-4cc8-ad01-70c31ac073b3" providerId="ADAL" clId="{C488AEF3-81CB-4932-AE89-94E1285723A4}" dt="2024-06-25T02:49:55.474" v="6981" actId="20577"/>
        <pc:sldMkLst>
          <pc:docMk/>
          <pc:sldMk cId="2114003475" sldId="2147374854"/>
        </pc:sldMkLst>
        <pc:spChg chg="mod">
          <ac:chgData name="Allen Hsu" userId="60d91a9c-a42c-4cc8-ad01-70c31ac073b3" providerId="ADAL" clId="{C488AEF3-81CB-4932-AE89-94E1285723A4}" dt="2024-06-25T02:46:51.151" v="6783" actId="20577"/>
          <ac:spMkLst>
            <pc:docMk/>
            <pc:sldMk cId="2114003475" sldId="2147374854"/>
            <ac:spMk id="2" creationId="{CF95EFDF-056F-21A5-7E97-2A016A8DCB62}"/>
          </ac:spMkLst>
        </pc:spChg>
        <pc:spChg chg="del">
          <ac:chgData name="Allen Hsu" userId="60d91a9c-a42c-4cc8-ad01-70c31ac073b3" providerId="ADAL" clId="{C488AEF3-81CB-4932-AE89-94E1285723A4}" dt="2024-06-25T02:46:15.579" v="6733" actId="478"/>
          <ac:spMkLst>
            <pc:docMk/>
            <pc:sldMk cId="2114003475" sldId="2147374854"/>
            <ac:spMk id="4" creationId="{F9FE9822-A87E-1D23-3830-2A2B54FF6443}"/>
          </ac:spMkLst>
        </pc:spChg>
        <pc:spChg chg="add mod">
          <ac:chgData name="Allen Hsu" userId="60d91a9c-a42c-4cc8-ad01-70c31ac073b3" providerId="ADAL" clId="{C488AEF3-81CB-4932-AE89-94E1285723A4}" dt="2024-06-25T02:47:15.670" v="6788" actId="1582"/>
          <ac:spMkLst>
            <pc:docMk/>
            <pc:sldMk cId="2114003475" sldId="2147374854"/>
            <ac:spMk id="5" creationId="{BF13467B-BD1D-748D-E517-5B0F0EFDA1B1}"/>
          </ac:spMkLst>
        </pc:spChg>
        <pc:spChg chg="add mod">
          <ac:chgData name="Allen Hsu" userId="60d91a9c-a42c-4cc8-ad01-70c31ac073b3" providerId="ADAL" clId="{C488AEF3-81CB-4932-AE89-94E1285723A4}" dt="2024-06-25T02:47:34.504" v="6807" actId="13926"/>
          <ac:spMkLst>
            <pc:docMk/>
            <pc:sldMk cId="2114003475" sldId="2147374854"/>
            <ac:spMk id="7" creationId="{5A660CFE-89EE-0F3D-E47B-4BBCABB0EDD3}"/>
          </ac:spMkLst>
        </pc:spChg>
        <pc:spChg chg="add mod">
          <ac:chgData name="Allen Hsu" userId="60d91a9c-a42c-4cc8-ad01-70c31ac073b3" providerId="ADAL" clId="{C488AEF3-81CB-4932-AE89-94E1285723A4}" dt="2024-06-25T02:46:18.474" v="6734" actId="1076"/>
          <ac:spMkLst>
            <pc:docMk/>
            <pc:sldMk cId="2114003475" sldId="2147374854"/>
            <ac:spMk id="8" creationId="{3040DBDE-E1A2-CD67-D1D7-26280F309E0B}"/>
          </ac:spMkLst>
        </pc:spChg>
        <pc:spChg chg="add mod">
          <ac:chgData name="Allen Hsu" userId="60d91a9c-a42c-4cc8-ad01-70c31ac073b3" providerId="ADAL" clId="{C488AEF3-81CB-4932-AE89-94E1285723A4}" dt="2024-06-25T02:48:11.846" v="6810" actId="14100"/>
          <ac:spMkLst>
            <pc:docMk/>
            <pc:sldMk cId="2114003475" sldId="2147374854"/>
            <ac:spMk id="9" creationId="{9BF34BEB-D217-D778-AD3C-20086FF158EF}"/>
          </ac:spMkLst>
        </pc:spChg>
        <pc:spChg chg="add mod">
          <ac:chgData name="Allen Hsu" userId="60d91a9c-a42c-4cc8-ad01-70c31ac073b3" providerId="ADAL" clId="{C488AEF3-81CB-4932-AE89-94E1285723A4}" dt="2024-06-25T02:49:55.474" v="6981" actId="20577"/>
          <ac:spMkLst>
            <pc:docMk/>
            <pc:sldMk cId="2114003475" sldId="2147374854"/>
            <ac:spMk id="10" creationId="{49AE39A9-407A-2AD7-DD93-72AE96AA7192}"/>
          </ac:spMkLst>
        </pc:spChg>
        <pc:spChg chg="add mod">
          <ac:chgData name="Allen Hsu" userId="60d91a9c-a42c-4cc8-ad01-70c31ac073b3" providerId="ADAL" clId="{C488AEF3-81CB-4932-AE89-94E1285723A4}" dt="2024-06-25T02:48:50.097" v="6886" actId="20577"/>
          <ac:spMkLst>
            <pc:docMk/>
            <pc:sldMk cId="2114003475" sldId="2147374854"/>
            <ac:spMk id="11" creationId="{000784F4-B64A-BFBA-9AF7-6973D30D9762}"/>
          </ac:spMkLst>
        </pc:spChg>
        <pc:spChg chg="add mod">
          <ac:chgData name="Allen Hsu" userId="60d91a9c-a42c-4cc8-ad01-70c31ac073b3" providerId="ADAL" clId="{C488AEF3-81CB-4932-AE89-94E1285723A4}" dt="2024-06-25T02:49:02.109" v="6925" actId="20577"/>
          <ac:spMkLst>
            <pc:docMk/>
            <pc:sldMk cId="2114003475" sldId="2147374854"/>
            <ac:spMk id="12" creationId="{1EE9B754-3802-9BA0-A973-1A23E2163047}"/>
          </ac:spMkLst>
        </pc:spChg>
        <pc:spChg chg="add mod">
          <ac:chgData name="Allen Hsu" userId="60d91a9c-a42c-4cc8-ad01-70c31ac073b3" providerId="ADAL" clId="{C488AEF3-81CB-4932-AE89-94E1285723A4}" dt="2024-06-25T02:49:28.538" v="6961" actId="20577"/>
          <ac:spMkLst>
            <pc:docMk/>
            <pc:sldMk cId="2114003475" sldId="2147374854"/>
            <ac:spMk id="13" creationId="{48E9C650-2396-4DDE-8BA4-642DE59015A7}"/>
          </ac:spMkLst>
        </pc:spChg>
        <pc:picChg chg="add mod">
          <ac:chgData name="Allen Hsu" userId="60d91a9c-a42c-4cc8-ad01-70c31ac073b3" providerId="ADAL" clId="{C488AEF3-81CB-4932-AE89-94E1285723A4}" dt="2024-06-25T02:46:24.831" v="6736" actId="14100"/>
          <ac:picMkLst>
            <pc:docMk/>
            <pc:sldMk cId="2114003475" sldId="2147374854"/>
            <ac:picMk id="6" creationId="{61A0485F-05D2-56F8-BDC8-66606C1E745C}"/>
          </ac:picMkLst>
        </pc:picChg>
      </pc:sldChg>
      <pc:sldChg chg="addSp delSp new del mod">
        <pc:chgData name="Allen Hsu" userId="60d91a9c-a42c-4cc8-ad01-70c31ac073b3" providerId="ADAL" clId="{C488AEF3-81CB-4932-AE89-94E1285723A4}" dt="2024-06-24T09:12:25.718" v="5183" actId="47"/>
        <pc:sldMkLst>
          <pc:docMk/>
          <pc:sldMk cId="199098711" sldId="2147374855"/>
        </pc:sldMkLst>
        <pc:picChg chg="add del">
          <ac:chgData name="Allen Hsu" userId="60d91a9c-a42c-4cc8-ad01-70c31ac073b3" providerId="ADAL" clId="{C488AEF3-81CB-4932-AE89-94E1285723A4}" dt="2024-06-24T09:12:22.950" v="5182" actId="21"/>
          <ac:picMkLst>
            <pc:docMk/>
            <pc:sldMk cId="199098711" sldId="2147374855"/>
            <ac:picMk id="6" creationId="{C6C8E034-29FF-C10B-187B-90E6DCFF963B}"/>
          </ac:picMkLst>
        </pc:picChg>
      </pc:sldChg>
      <pc:sldChg chg="addSp delSp new del mod">
        <pc:chgData name="Allen Hsu" userId="60d91a9c-a42c-4cc8-ad01-70c31ac073b3" providerId="ADAL" clId="{C488AEF3-81CB-4932-AE89-94E1285723A4}" dt="2024-06-24T09:12:52.026" v="5192" actId="47"/>
        <pc:sldMkLst>
          <pc:docMk/>
          <pc:sldMk cId="512338853" sldId="2147374856"/>
        </pc:sldMkLst>
        <pc:picChg chg="add del">
          <ac:chgData name="Allen Hsu" userId="60d91a9c-a42c-4cc8-ad01-70c31ac073b3" providerId="ADAL" clId="{C488AEF3-81CB-4932-AE89-94E1285723A4}" dt="2024-06-24T09:12:39.608" v="5187" actId="21"/>
          <ac:picMkLst>
            <pc:docMk/>
            <pc:sldMk cId="512338853" sldId="2147374856"/>
            <ac:picMk id="6" creationId="{377002A1-779E-0580-DF4C-85BC2377956E}"/>
          </ac:picMkLst>
        </pc:picChg>
      </pc:sldChg>
      <pc:sldChg chg="addSp delSp modSp new mod">
        <pc:chgData name="Allen Hsu" userId="60d91a9c-a42c-4cc8-ad01-70c31ac073b3" providerId="ADAL" clId="{C488AEF3-81CB-4932-AE89-94E1285723A4}" dt="2024-06-25T02:50:36.431" v="7037" actId="20577"/>
        <pc:sldMkLst>
          <pc:docMk/>
          <pc:sldMk cId="744790230" sldId="2147374857"/>
        </pc:sldMkLst>
        <pc:spChg chg="mod">
          <ac:chgData name="Allen Hsu" userId="60d91a9c-a42c-4cc8-ad01-70c31ac073b3" providerId="ADAL" clId="{C488AEF3-81CB-4932-AE89-94E1285723A4}" dt="2024-06-25T02:50:36.431" v="7037" actId="20577"/>
          <ac:spMkLst>
            <pc:docMk/>
            <pc:sldMk cId="744790230" sldId="2147374857"/>
            <ac:spMk id="2" creationId="{50AFFC3A-4CEA-154E-E5B5-9C7D33C319D4}"/>
          </ac:spMkLst>
        </pc:spChg>
        <pc:spChg chg="del">
          <ac:chgData name="Allen Hsu" userId="60d91a9c-a42c-4cc8-ad01-70c31ac073b3" providerId="ADAL" clId="{C488AEF3-81CB-4932-AE89-94E1285723A4}" dt="2024-06-25T02:50:05.137" v="6984" actId="478"/>
          <ac:spMkLst>
            <pc:docMk/>
            <pc:sldMk cId="744790230" sldId="2147374857"/>
            <ac:spMk id="4" creationId="{40EE0FA4-6C8D-A08C-E20F-9A762439EE57}"/>
          </ac:spMkLst>
        </pc:spChg>
        <pc:picChg chg="add mod">
          <ac:chgData name="Allen Hsu" userId="60d91a9c-a42c-4cc8-ad01-70c31ac073b3" providerId="ADAL" clId="{C488AEF3-81CB-4932-AE89-94E1285723A4}" dt="2024-06-25T02:50:03.130" v="6983" actId="1076"/>
          <ac:picMkLst>
            <pc:docMk/>
            <pc:sldMk cId="744790230" sldId="2147374857"/>
            <ac:picMk id="6" creationId="{99B6E0B7-66E7-089A-AC3C-338F74FA0F2F}"/>
          </ac:picMkLst>
        </pc:picChg>
      </pc:sldChg>
      <pc:sldChg chg="modSp new del mod">
        <pc:chgData name="Allen Hsu" userId="60d91a9c-a42c-4cc8-ad01-70c31ac073b3" providerId="ADAL" clId="{C488AEF3-81CB-4932-AE89-94E1285723A4}" dt="2024-06-24T09:22:13.574" v="5337" actId="47"/>
        <pc:sldMkLst>
          <pc:docMk/>
          <pc:sldMk cId="1023568290" sldId="2147374858"/>
        </pc:sldMkLst>
        <pc:spChg chg="mod">
          <ac:chgData name="Allen Hsu" userId="60d91a9c-a42c-4cc8-ad01-70c31ac073b3" providerId="ADAL" clId="{C488AEF3-81CB-4932-AE89-94E1285723A4}" dt="2024-06-21T09:51:56.837" v="242" actId="20577"/>
          <ac:spMkLst>
            <pc:docMk/>
            <pc:sldMk cId="1023568290" sldId="2147374858"/>
            <ac:spMk id="4" creationId="{1595F092-61BF-18EB-98DE-82CD7559194D}"/>
          </ac:spMkLst>
        </pc:spChg>
      </pc:sldChg>
      <pc:sldChg chg="modSp new mod">
        <pc:chgData name="Allen Hsu" userId="60d91a9c-a42c-4cc8-ad01-70c31ac073b3" providerId="ADAL" clId="{C488AEF3-81CB-4932-AE89-94E1285723A4}" dt="2024-06-21T09:50:31.545" v="241" actId="20577"/>
        <pc:sldMkLst>
          <pc:docMk/>
          <pc:sldMk cId="3650984312" sldId="2147374859"/>
        </pc:sldMkLst>
        <pc:spChg chg="mod">
          <ac:chgData name="Allen Hsu" userId="60d91a9c-a42c-4cc8-ad01-70c31ac073b3" providerId="ADAL" clId="{C488AEF3-81CB-4932-AE89-94E1285723A4}" dt="2024-06-21T09:50:31.545" v="241" actId="20577"/>
          <ac:spMkLst>
            <pc:docMk/>
            <pc:sldMk cId="3650984312" sldId="2147374859"/>
            <ac:spMk id="3" creationId="{0C97AF30-7547-976A-F2D7-7F45B1C80997}"/>
          </ac:spMkLst>
        </pc:spChg>
      </pc:sldChg>
      <pc:sldChg chg="addSp delSp modSp new del mod ord">
        <pc:chgData name="Allen Hsu" userId="60d91a9c-a42c-4cc8-ad01-70c31ac073b3" providerId="ADAL" clId="{C488AEF3-81CB-4932-AE89-94E1285723A4}" dt="2024-06-24T08:29:22.304" v="4669" actId="47"/>
        <pc:sldMkLst>
          <pc:docMk/>
          <pc:sldMk cId="656893204" sldId="2147374860"/>
        </pc:sldMkLst>
        <pc:spChg chg="add del mod">
          <ac:chgData name="Allen Hsu" userId="60d91a9c-a42c-4cc8-ad01-70c31ac073b3" providerId="ADAL" clId="{C488AEF3-81CB-4932-AE89-94E1285723A4}" dt="2024-06-24T08:29:20.161" v="4668" actId="21"/>
          <ac:spMkLst>
            <pc:docMk/>
            <pc:sldMk cId="656893204" sldId="2147374860"/>
            <ac:spMk id="7" creationId="{E107F604-0786-B756-0D50-306A470BEA02}"/>
          </ac:spMkLst>
        </pc:spChg>
        <pc:spChg chg="add del mod">
          <ac:chgData name="Allen Hsu" userId="60d91a9c-a42c-4cc8-ad01-70c31ac073b3" providerId="ADAL" clId="{C488AEF3-81CB-4932-AE89-94E1285723A4}" dt="2024-06-24T08:29:20.161" v="4668" actId="21"/>
          <ac:spMkLst>
            <pc:docMk/>
            <pc:sldMk cId="656893204" sldId="2147374860"/>
            <ac:spMk id="8" creationId="{BD46A1A1-1099-AB1F-B0DB-C1EC1202BFC2}"/>
          </ac:spMkLst>
        </pc:spChg>
        <pc:picChg chg="add del">
          <ac:chgData name="Allen Hsu" userId="60d91a9c-a42c-4cc8-ad01-70c31ac073b3" providerId="ADAL" clId="{C488AEF3-81CB-4932-AE89-94E1285723A4}" dt="2024-06-24T08:29:20.161" v="4668" actId="21"/>
          <ac:picMkLst>
            <pc:docMk/>
            <pc:sldMk cId="656893204" sldId="2147374860"/>
            <ac:picMk id="6" creationId="{B69F6484-9A3A-8065-823F-8E2FAEF2FC25}"/>
          </ac:picMkLst>
        </pc:picChg>
      </pc:sldChg>
      <pc:sldChg chg="addSp delSp modSp new del mod">
        <pc:chgData name="Allen Hsu" userId="60d91a9c-a42c-4cc8-ad01-70c31ac073b3" providerId="ADAL" clId="{C488AEF3-81CB-4932-AE89-94E1285723A4}" dt="2024-06-24T08:29:58.336" v="4679" actId="47"/>
        <pc:sldMkLst>
          <pc:docMk/>
          <pc:sldMk cId="1545991306" sldId="2147374861"/>
        </pc:sldMkLst>
        <pc:spChg chg="add mod">
          <ac:chgData name="Allen Hsu" userId="60d91a9c-a42c-4cc8-ad01-70c31ac073b3" providerId="ADAL" clId="{C488AEF3-81CB-4932-AE89-94E1285723A4}" dt="2024-06-21T09:54:47.007" v="276"/>
          <ac:spMkLst>
            <pc:docMk/>
            <pc:sldMk cId="1545991306" sldId="2147374861"/>
            <ac:spMk id="7" creationId="{0EB79F8D-839B-7363-F6D2-AAE22BD00322}"/>
          </ac:spMkLst>
        </pc:spChg>
        <pc:picChg chg="add del">
          <ac:chgData name="Allen Hsu" userId="60d91a9c-a42c-4cc8-ad01-70c31ac073b3" providerId="ADAL" clId="{C488AEF3-81CB-4932-AE89-94E1285723A4}" dt="2024-06-24T08:29:57.252" v="4678" actId="21"/>
          <ac:picMkLst>
            <pc:docMk/>
            <pc:sldMk cId="1545991306" sldId="2147374861"/>
            <ac:picMk id="6" creationId="{36E466D0-A753-FDC3-CACC-AEBCF1B080D2}"/>
          </ac:picMkLst>
        </pc:picChg>
      </pc:sldChg>
      <pc:sldChg chg="modSp new del mod">
        <pc:chgData name="Allen Hsu" userId="60d91a9c-a42c-4cc8-ad01-70c31ac073b3" providerId="ADAL" clId="{C488AEF3-81CB-4932-AE89-94E1285723A4}" dt="2024-06-24T07:32:34.894" v="4654" actId="47"/>
        <pc:sldMkLst>
          <pc:docMk/>
          <pc:sldMk cId="37217493" sldId="2147374862"/>
        </pc:sldMkLst>
        <pc:spChg chg="mod">
          <ac:chgData name="Allen Hsu" userId="60d91a9c-a42c-4cc8-ad01-70c31ac073b3" providerId="ADAL" clId="{C488AEF3-81CB-4932-AE89-94E1285723A4}" dt="2024-06-24T01:00:52.190" v="311" actId="20577"/>
          <ac:spMkLst>
            <pc:docMk/>
            <pc:sldMk cId="37217493" sldId="2147374862"/>
            <ac:spMk id="2" creationId="{88C83F81-DE2E-736D-F467-4845D7CB3DCD}"/>
          </ac:spMkLst>
        </pc:spChg>
        <pc:spChg chg="mod">
          <ac:chgData name="Allen Hsu" userId="60d91a9c-a42c-4cc8-ad01-70c31ac073b3" providerId="ADAL" clId="{C488AEF3-81CB-4932-AE89-94E1285723A4}" dt="2024-06-24T07:32:32.991" v="4653" actId="21"/>
          <ac:spMkLst>
            <pc:docMk/>
            <pc:sldMk cId="37217493" sldId="2147374862"/>
            <ac:spMk id="4" creationId="{0AA77EA3-FDEB-7EC0-36C2-01B8301F764E}"/>
          </ac:spMkLst>
        </pc:spChg>
      </pc:sldChg>
      <pc:sldChg chg="addSp delSp modSp new del mod">
        <pc:chgData name="Allen Hsu" userId="60d91a9c-a42c-4cc8-ad01-70c31ac073b3" providerId="ADAL" clId="{C488AEF3-81CB-4932-AE89-94E1285723A4}" dt="2024-06-24T07:32:21.294" v="4652" actId="47"/>
        <pc:sldMkLst>
          <pc:docMk/>
          <pc:sldMk cId="2767999888" sldId="2147374863"/>
        </pc:sldMkLst>
        <pc:spChg chg="mod">
          <ac:chgData name="Allen Hsu" userId="60d91a9c-a42c-4cc8-ad01-70c31ac073b3" providerId="ADAL" clId="{C488AEF3-81CB-4932-AE89-94E1285723A4}" dt="2024-06-24T01:01:37.972" v="328" actId="20577"/>
          <ac:spMkLst>
            <pc:docMk/>
            <pc:sldMk cId="2767999888" sldId="2147374863"/>
            <ac:spMk id="2" creationId="{626DDB27-1864-8425-00EF-DC48132A63A7}"/>
          </ac:spMkLst>
        </pc:spChg>
        <pc:spChg chg="del">
          <ac:chgData name="Allen Hsu" userId="60d91a9c-a42c-4cc8-ad01-70c31ac073b3" providerId="ADAL" clId="{C488AEF3-81CB-4932-AE89-94E1285723A4}" dt="2024-06-24T01:01:43.393" v="329" actId="478"/>
          <ac:spMkLst>
            <pc:docMk/>
            <pc:sldMk cId="2767999888" sldId="2147374863"/>
            <ac:spMk id="4" creationId="{B86628BE-B6AC-5304-ED1D-0D19049D4D49}"/>
          </ac:spMkLst>
        </pc:spChg>
        <pc:spChg chg="add del mod">
          <ac:chgData name="Allen Hsu" userId="60d91a9c-a42c-4cc8-ad01-70c31ac073b3" providerId="ADAL" clId="{C488AEF3-81CB-4932-AE89-94E1285723A4}" dt="2024-06-24T07:32:17.651" v="4650" actId="21"/>
          <ac:spMkLst>
            <pc:docMk/>
            <pc:sldMk cId="2767999888" sldId="2147374863"/>
            <ac:spMk id="6" creationId="{51E2D6F4-52C2-B9E1-9DD5-91AB5A833452}"/>
          </ac:spMkLst>
        </pc:spChg>
      </pc:sldChg>
      <pc:sldChg chg="add">
        <pc:chgData name="Allen Hsu" userId="60d91a9c-a42c-4cc8-ad01-70c31ac073b3" providerId="ADAL" clId="{C488AEF3-81CB-4932-AE89-94E1285723A4}" dt="2024-06-25T02:37:39.389" v="6642"/>
        <pc:sldMkLst>
          <pc:docMk/>
          <pc:sldMk cId="989435687" sldId="2147374864"/>
        </pc:sldMkLst>
      </pc:sldChg>
      <pc:sldChg chg="addSp modSp add del mod">
        <pc:chgData name="Allen Hsu" userId="60d91a9c-a42c-4cc8-ad01-70c31ac073b3" providerId="ADAL" clId="{C488AEF3-81CB-4932-AE89-94E1285723A4}" dt="2024-06-25T02:37:36.461" v="6641" actId="2696"/>
        <pc:sldMkLst>
          <pc:docMk/>
          <pc:sldMk cId="1708426564" sldId="2147374864"/>
        </pc:sldMkLst>
        <pc:spChg chg="mod">
          <ac:chgData name="Allen Hsu" userId="60d91a9c-a42c-4cc8-ad01-70c31ac073b3" providerId="ADAL" clId="{C488AEF3-81CB-4932-AE89-94E1285723A4}" dt="2024-06-24T01:08:34.018" v="347" actId="20577"/>
          <ac:spMkLst>
            <pc:docMk/>
            <pc:sldMk cId="1708426564" sldId="2147374864"/>
            <ac:spMk id="2" creationId="{989FFCB0-276A-9664-47E6-888A5AC4A2C7}"/>
          </ac:spMkLst>
        </pc:spChg>
        <pc:spChg chg="add mod">
          <ac:chgData name="Allen Hsu" userId="60d91a9c-a42c-4cc8-ad01-70c31ac073b3" providerId="ADAL" clId="{C488AEF3-81CB-4932-AE89-94E1285723A4}" dt="2024-06-24T01:15:29.580" v="359" actId="1076"/>
          <ac:spMkLst>
            <pc:docMk/>
            <pc:sldMk cId="1708426564" sldId="2147374864"/>
            <ac:spMk id="5" creationId="{3F9D1A86-EE92-C5A6-CF27-D97800A40248}"/>
          </ac:spMkLst>
        </pc:spChg>
        <pc:spChg chg="mod">
          <ac:chgData name="Allen Hsu" userId="60d91a9c-a42c-4cc8-ad01-70c31ac073b3" providerId="ADAL" clId="{C488AEF3-81CB-4932-AE89-94E1285723A4}" dt="2024-06-24T01:09:34.441" v="357" actId="1076"/>
          <ac:spMkLst>
            <pc:docMk/>
            <pc:sldMk cId="1708426564" sldId="2147374864"/>
            <ac:spMk id="6" creationId="{E2BC5638-6E0C-AB5E-FF9F-2D6848F7098B}"/>
          </ac:spMkLst>
        </pc:spChg>
        <pc:spChg chg="add mod">
          <ac:chgData name="Allen Hsu" userId="60d91a9c-a42c-4cc8-ad01-70c31ac073b3" providerId="ADAL" clId="{C488AEF3-81CB-4932-AE89-94E1285723A4}" dt="2024-06-24T01:15:45.783" v="362" actId="1076"/>
          <ac:spMkLst>
            <pc:docMk/>
            <pc:sldMk cId="1708426564" sldId="2147374864"/>
            <ac:spMk id="9" creationId="{8BC09381-E3C6-37AC-3583-501AB9C57D07}"/>
          </ac:spMkLst>
        </pc:spChg>
        <pc:spChg chg="mod">
          <ac:chgData name="Allen Hsu" userId="60d91a9c-a42c-4cc8-ad01-70c31ac073b3" providerId="ADAL" clId="{C488AEF3-81CB-4932-AE89-94E1285723A4}" dt="2024-06-24T01:08:59.146" v="350" actId="1076"/>
          <ac:spMkLst>
            <pc:docMk/>
            <pc:sldMk cId="1708426564" sldId="2147374864"/>
            <ac:spMk id="15" creationId="{4245D99B-8212-36B0-D31A-6313054CB83B}"/>
          </ac:spMkLst>
        </pc:spChg>
        <pc:spChg chg="mod">
          <ac:chgData name="Allen Hsu" userId="60d91a9c-a42c-4cc8-ad01-70c31ac073b3" providerId="ADAL" clId="{C488AEF3-81CB-4932-AE89-94E1285723A4}" dt="2024-06-24T01:09:29.815" v="356" actId="14100"/>
          <ac:spMkLst>
            <pc:docMk/>
            <pc:sldMk cId="1708426564" sldId="2147374864"/>
            <ac:spMk id="17" creationId="{C2A45298-3502-6B2B-E44B-554C561C36E4}"/>
          </ac:spMkLst>
        </pc:spChg>
        <pc:spChg chg="mod">
          <ac:chgData name="Allen Hsu" userId="60d91a9c-a42c-4cc8-ad01-70c31ac073b3" providerId="ADAL" clId="{C488AEF3-81CB-4932-AE89-94E1285723A4}" dt="2024-06-24T01:09:18.036" v="353" actId="1076"/>
          <ac:spMkLst>
            <pc:docMk/>
            <pc:sldMk cId="1708426564" sldId="2147374864"/>
            <ac:spMk id="19" creationId="{3EC89DDD-1413-B20D-A34F-9EA8DBD8AD68}"/>
          </ac:spMkLst>
        </pc:spChg>
        <pc:picChg chg="mod">
          <ac:chgData name="Allen Hsu" userId="60d91a9c-a42c-4cc8-ad01-70c31ac073b3" providerId="ADAL" clId="{C488AEF3-81CB-4932-AE89-94E1285723A4}" dt="2024-06-24T01:09:34.441" v="357" actId="1076"/>
          <ac:picMkLst>
            <pc:docMk/>
            <pc:sldMk cId="1708426564" sldId="2147374864"/>
            <ac:picMk id="8" creationId="{3E739B6A-AC2F-D98F-1BBC-CD50E5EC75DD}"/>
          </ac:picMkLst>
        </pc:picChg>
        <pc:picChg chg="mod">
          <ac:chgData name="Allen Hsu" userId="60d91a9c-a42c-4cc8-ad01-70c31ac073b3" providerId="ADAL" clId="{C488AEF3-81CB-4932-AE89-94E1285723A4}" dt="2024-06-24T01:08:59.146" v="350" actId="1076"/>
          <ac:picMkLst>
            <pc:docMk/>
            <pc:sldMk cId="1708426564" sldId="2147374864"/>
            <ac:picMk id="11" creationId="{BEAAC862-EF24-5E65-1D47-7B549C43FB0D}"/>
          </ac:picMkLst>
        </pc:picChg>
        <pc:picChg chg="mod">
          <ac:chgData name="Allen Hsu" userId="60d91a9c-a42c-4cc8-ad01-70c31ac073b3" providerId="ADAL" clId="{C488AEF3-81CB-4932-AE89-94E1285723A4}" dt="2024-06-24T01:09:24.521" v="354" actId="1076"/>
          <ac:picMkLst>
            <pc:docMk/>
            <pc:sldMk cId="1708426564" sldId="2147374864"/>
            <ac:picMk id="13" creationId="{A005791F-2837-905D-B323-5BB9C3D7F845}"/>
          </ac:picMkLst>
        </pc:picChg>
      </pc:sldChg>
      <pc:sldChg chg="addSp delSp modSp new del mod">
        <pc:chgData name="Allen Hsu" userId="60d91a9c-a42c-4cc8-ad01-70c31ac073b3" providerId="ADAL" clId="{C488AEF3-81CB-4932-AE89-94E1285723A4}" dt="2024-06-25T02:37:36.461" v="6641" actId="2696"/>
        <pc:sldMkLst>
          <pc:docMk/>
          <pc:sldMk cId="2101090977" sldId="2147374865"/>
        </pc:sldMkLst>
        <pc:spChg chg="del">
          <ac:chgData name="Allen Hsu" userId="60d91a9c-a42c-4cc8-ad01-70c31ac073b3" providerId="ADAL" clId="{C488AEF3-81CB-4932-AE89-94E1285723A4}" dt="2024-06-24T01:24:15.438" v="364" actId="478"/>
          <ac:spMkLst>
            <pc:docMk/>
            <pc:sldMk cId="2101090977" sldId="2147374865"/>
            <ac:spMk id="4" creationId="{E118B38E-DF8B-0DE8-E949-4D3343166183}"/>
          </ac:spMkLst>
        </pc:spChg>
        <pc:graphicFrameChg chg="add mod modGraphic">
          <ac:chgData name="Allen Hsu" userId="60d91a9c-a42c-4cc8-ad01-70c31ac073b3" providerId="ADAL" clId="{C488AEF3-81CB-4932-AE89-94E1285723A4}" dt="2024-06-24T02:17:55.157" v="1613" actId="20577"/>
          <ac:graphicFrameMkLst>
            <pc:docMk/>
            <pc:sldMk cId="2101090977" sldId="2147374865"/>
            <ac:graphicFrameMk id="5" creationId="{7FB2CB12-7F0F-DCE5-25F5-8470F7313461}"/>
          </ac:graphicFrameMkLst>
        </pc:graphicFrameChg>
        <pc:picChg chg="add mod">
          <ac:chgData name="Allen Hsu" userId="60d91a9c-a42c-4cc8-ad01-70c31ac073b3" providerId="ADAL" clId="{C488AEF3-81CB-4932-AE89-94E1285723A4}" dt="2024-06-24T02:20:31.884" v="1620" actId="1076"/>
          <ac:picMkLst>
            <pc:docMk/>
            <pc:sldMk cId="2101090977" sldId="2147374865"/>
            <ac:picMk id="7" creationId="{34AC7B92-2BC8-045B-0A89-EB4824A136A2}"/>
          </ac:picMkLst>
        </pc:picChg>
      </pc:sldChg>
      <pc:sldChg chg="add">
        <pc:chgData name="Allen Hsu" userId="60d91a9c-a42c-4cc8-ad01-70c31ac073b3" providerId="ADAL" clId="{C488AEF3-81CB-4932-AE89-94E1285723A4}" dt="2024-06-25T02:37:39.389" v="6642"/>
        <pc:sldMkLst>
          <pc:docMk/>
          <pc:sldMk cId="2153369092" sldId="2147374865"/>
        </pc:sldMkLst>
      </pc:sldChg>
      <pc:sldChg chg="addSp delSp modSp new mod ord">
        <pc:chgData name="Allen Hsu" userId="60d91a9c-a42c-4cc8-ad01-70c31ac073b3" providerId="ADAL" clId="{C488AEF3-81CB-4932-AE89-94E1285723A4}" dt="2024-06-26T02:24:32.579" v="14364" actId="121"/>
        <pc:sldMkLst>
          <pc:docMk/>
          <pc:sldMk cId="3680109182" sldId="2147374866"/>
        </pc:sldMkLst>
        <pc:spChg chg="mod">
          <ac:chgData name="Allen Hsu" userId="60d91a9c-a42c-4cc8-ad01-70c31ac073b3" providerId="ADAL" clId="{C488AEF3-81CB-4932-AE89-94E1285723A4}" dt="2024-06-25T02:06:10.926" v="5729" actId="20577"/>
          <ac:spMkLst>
            <pc:docMk/>
            <pc:sldMk cId="3680109182" sldId="2147374866"/>
            <ac:spMk id="2" creationId="{42B0FDE2-7740-C424-0E2C-B81B80008D49}"/>
          </ac:spMkLst>
        </pc:spChg>
        <pc:spChg chg="del">
          <ac:chgData name="Allen Hsu" userId="60d91a9c-a42c-4cc8-ad01-70c31ac073b3" providerId="ADAL" clId="{C488AEF3-81CB-4932-AE89-94E1285723A4}" dt="2024-06-24T01:33:58.047" v="516" actId="478"/>
          <ac:spMkLst>
            <pc:docMk/>
            <pc:sldMk cId="3680109182" sldId="2147374866"/>
            <ac:spMk id="4" creationId="{1B6522E5-9025-ECED-04D6-AA8F058061CE}"/>
          </ac:spMkLst>
        </pc:spChg>
        <pc:spChg chg="add mod">
          <ac:chgData name="Allen Hsu" userId="60d91a9c-a42c-4cc8-ad01-70c31ac073b3" providerId="ADAL" clId="{C488AEF3-81CB-4932-AE89-94E1285723A4}" dt="2024-06-25T02:09:20.590" v="5888" actId="12"/>
          <ac:spMkLst>
            <pc:docMk/>
            <pc:sldMk cId="3680109182" sldId="2147374866"/>
            <ac:spMk id="4" creationId="{36D551FB-6B9A-03CC-1888-1AE45976E1CD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5" creationId="{7B093014-8CBC-5A6A-6064-258B167B526A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6" creationId="{71DD74F5-A2D2-783B-9DEC-5F9864670DE9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7" creationId="{E399543B-025A-B708-302C-31359CF382AE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8" creationId="{992FA1E7-37FE-563B-F1E9-8F8C8801C88E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9" creationId="{9377CBD5-5DEA-1553-EA88-262F552C6C70}"/>
          </ac:spMkLst>
        </pc:spChg>
        <pc:spChg chg="add mod">
          <ac:chgData name="Allen Hsu" userId="60d91a9c-a42c-4cc8-ad01-70c31ac073b3" providerId="ADAL" clId="{C488AEF3-81CB-4932-AE89-94E1285723A4}" dt="2024-06-25T02:22:11.266" v="6308" actId="20577"/>
          <ac:spMkLst>
            <pc:docMk/>
            <pc:sldMk cId="3680109182" sldId="2147374866"/>
            <ac:spMk id="10" creationId="{618F24CC-AFD8-64C2-F7D4-6EB33B6ED0E0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11" creationId="{EE82E40A-2A24-905F-65D7-1BE6DF1B63DF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12" creationId="{4B3A57B4-73C9-F06F-E564-1A3075BAFBF7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13" creationId="{148B153B-7F5D-E9F3-BDFD-5A4E4BEE6E29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14" creationId="{3A2E5FD7-F922-22FE-55B4-D53046C5969C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15" creationId="{6BDF43B0-2C62-2544-FDFC-A71D258E5873}"/>
          </ac:spMkLst>
        </pc:spChg>
        <pc:spChg chg="add mod">
          <ac:chgData name="Allen Hsu" userId="60d91a9c-a42c-4cc8-ad01-70c31ac073b3" providerId="ADAL" clId="{C488AEF3-81CB-4932-AE89-94E1285723A4}" dt="2024-06-25T02:22:05.332" v="6307" actId="403"/>
          <ac:spMkLst>
            <pc:docMk/>
            <pc:sldMk cId="3680109182" sldId="2147374866"/>
            <ac:spMk id="16" creationId="{F2314B75-B409-3E72-124C-B2C66BF3DBE1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17" creationId="{73DC12D9-8CB5-B823-1EC2-CA0A18F003EC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18" creationId="{6A8F3A7D-F969-95AE-252E-234098F2A2AB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19" creationId="{EDF1D872-2CE8-4D2D-9B78-CEAB8D809B0E}"/>
          </ac:spMkLst>
        </pc:spChg>
        <pc:spChg chg="add del mod">
          <ac:chgData name="Allen Hsu" userId="60d91a9c-a42c-4cc8-ad01-70c31ac073b3" providerId="ADAL" clId="{C488AEF3-81CB-4932-AE89-94E1285723A4}" dt="2024-06-24T01:56:11.563" v="1129" actId="478"/>
          <ac:spMkLst>
            <pc:docMk/>
            <pc:sldMk cId="3680109182" sldId="2147374866"/>
            <ac:spMk id="20" creationId="{5E4BE9C1-DA2F-31A3-9085-9ED04CD59F9A}"/>
          </ac:spMkLst>
        </pc:spChg>
        <pc:spChg chg="add mod">
          <ac:chgData name="Allen Hsu" userId="60d91a9c-a42c-4cc8-ad01-70c31ac073b3" providerId="ADAL" clId="{C488AEF3-81CB-4932-AE89-94E1285723A4}" dt="2024-06-25T02:22:21.840" v="6309" actId="113"/>
          <ac:spMkLst>
            <pc:docMk/>
            <pc:sldMk cId="3680109182" sldId="2147374866"/>
            <ac:spMk id="20" creationId="{80C41DC7-F8FF-7AAD-5A52-78411C90FBB2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21" creationId="{7BA28AB3-744A-6452-FD08-AF5EC6C04780}"/>
          </ac:spMkLst>
        </pc:spChg>
        <pc:spChg chg="add mod">
          <ac:chgData name="Allen Hsu" userId="60d91a9c-a42c-4cc8-ad01-70c31ac073b3" providerId="ADAL" clId="{C488AEF3-81CB-4932-AE89-94E1285723A4}" dt="2024-06-24T01:56:31.064" v="1144" actId="571"/>
          <ac:spMkLst>
            <pc:docMk/>
            <pc:sldMk cId="3680109182" sldId="2147374866"/>
            <ac:spMk id="22" creationId="{54E9F83D-4107-9CDF-6A9D-A0BF078B49AC}"/>
          </ac:spMkLst>
        </pc:spChg>
        <pc:spChg chg="add mod">
          <ac:chgData name="Allen Hsu" userId="60d91a9c-a42c-4cc8-ad01-70c31ac073b3" providerId="ADAL" clId="{C488AEF3-81CB-4932-AE89-94E1285723A4}" dt="2024-06-25T02:22:21.840" v="6309" actId="113"/>
          <ac:spMkLst>
            <pc:docMk/>
            <pc:sldMk cId="3680109182" sldId="2147374866"/>
            <ac:spMk id="22" creationId="{88A2B896-4140-255A-B253-0CB86C1BD639}"/>
          </ac:spMkLst>
        </pc:spChg>
        <pc:spChg chg="add mod">
          <ac:chgData name="Allen Hsu" userId="60d91a9c-a42c-4cc8-ad01-70c31ac073b3" providerId="ADAL" clId="{C488AEF3-81CB-4932-AE89-94E1285723A4}" dt="2024-06-25T02:11:16.600" v="5970" actId="1076"/>
          <ac:spMkLst>
            <pc:docMk/>
            <pc:sldMk cId="3680109182" sldId="2147374866"/>
            <ac:spMk id="23" creationId="{EC7FC293-A618-B166-6FF3-52778B3D9B00}"/>
          </ac:spMkLst>
        </pc:spChg>
        <pc:spChg chg="add mod">
          <ac:chgData name="Allen Hsu" userId="60d91a9c-a42c-4cc8-ad01-70c31ac073b3" providerId="ADAL" clId="{C488AEF3-81CB-4932-AE89-94E1285723A4}" dt="2024-06-25T02:22:05.332" v="6307" actId="403"/>
          <ac:spMkLst>
            <pc:docMk/>
            <pc:sldMk cId="3680109182" sldId="2147374866"/>
            <ac:spMk id="24" creationId="{6B34AB02-0E62-E988-0945-2FF10F6B14E6}"/>
          </ac:spMkLst>
        </pc:spChg>
        <pc:spChg chg="add mod">
          <ac:chgData name="Allen Hsu" userId="60d91a9c-a42c-4cc8-ad01-70c31ac073b3" providerId="ADAL" clId="{C488AEF3-81CB-4932-AE89-94E1285723A4}" dt="2024-06-25T02:22:21.840" v="6309" actId="113"/>
          <ac:spMkLst>
            <pc:docMk/>
            <pc:sldMk cId="3680109182" sldId="2147374866"/>
            <ac:spMk id="25" creationId="{5ED7C96B-6A8D-F350-2BB8-3F37494677D6}"/>
          </ac:spMkLst>
        </pc:spChg>
        <pc:spChg chg="add mod">
          <ac:chgData name="Allen Hsu" userId="60d91a9c-a42c-4cc8-ad01-70c31ac073b3" providerId="ADAL" clId="{C488AEF3-81CB-4932-AE89-94E1285723A4}" dt="2024-06-25T02:22:21.840" v="6309" actId="113"/>
          <ac:spMkLst>
            <pc:docMk/>
            <pc:sldMk cId="3680109182" sldId="2147374866"/>
            <ac:spMk id="26" creationId="{B36B8A1D-7DF6-710D-4D7F-CC803E545B4B}"/>
          </ac:spMkLst>
        </pc:spChg>
        <pc:spChg chg="add mod">
          <ac:chgData name="Allen Hsu" userId="60d91a9c-a42c-4cc8-ad01-70c31ac073b3" providerId="ADAL" clId="{C488AEF3-81CB-4932-AE89-94E1285723A4}" dt="2024-06-25T02:22:21.840" v="6309" actId="113"/>
          <ac:spMkLst>
            <pc:docMk/>
            <pc:sldMk cId="3680109182" sldId="2147374866"/>
            <ac:spMk id="27" creationId="{9C032972-27BD-10A3-D1D9-0731B48AE6B5}"/>
          </ac:spMkLst>
        </pc:spChg>
        <pc:spChg chg="add mod">
          <ac:chgData name="Allen Hsu" userId="60d91a9c-a42c-4cc8-ad01-70c31ac073b3" providerId="ADAL" clId="{C488AEF3-81CB-4932-AE89-94E1285723A4}" dt="2024-06-25T02:22:21.840" v="6309" actId="113"/>
          <ac:spMkLst>
            <pc:docMk/>
            <pc:sldMk cId="3680109182" sldId="2147374866"/>
            <ac:spMk id="28" creationId="{A62F7C45-5D91-ED74-8B82-4CEDD8293094}"/>
          </ac:spMkLst>
        </pc:spChg>
        <pc:spChg chg="add mod">
          <ac:chgData name="Allen Hsu" userId="60d91a9c-a42c-4cc8-ad01-70c31ac073b3" providerId="ADAL" clId="{C488AEF3-81CB-4932-AE89-94E1285723A4}" dt="2024-06-26T02:24:32.579" v="14364" actId="121"/>
          <ac:spMkLst>
            <pc:docMk/>
            <pc:sldMk cId="3680109182" sldId="2147374866"/>
            <ac:spMk id="29" creationId="{379B72BE-D91C-53C0-928D-B838C3672A50}"/>
          </ac:spMkLst>
        </pc:spChg>
        <pc:spChg chg="add mod">
          <ac:chgData name="Allen Hsu" userId="60d91a9c-a42c-4cc8-ad01-70c31ac073b3" providerId="ADAL" clId="{C488AEF3-81CB-4932-AE89-94E1285723A4}" dt="2024-06-26T02:24:14.534" v="14357" actId="1076"/>
          <ac:spMkLst>
            <pc:docMk/>
            <pc:sldMk cId="3680109182" sldId="2147374866"/>
            <ac:spMk id="30" creationId="{3927D101-EA22-2BDB-BADD-4762368CBA76}"/>
          </ac:spMkLst>
        </pc:spChg>
      </pc:sldChg>
      <pc:sldChg chg="addSp delSp modSp new mod ord">
        <pc:chgData name="Allen Hsu" userId="60d91a9c-a42c-4cc8-ad01-70c31ac073b3" providerId="ADAL" clId="{C488AEF3-81CB-4932-AE89-94E1285723A4}" dt="2024-06-26T02:24:42.545" v="14366"/>
        <pc:sldMkLst>
          <pc:docMk/>
          <pc:sldMk cId="1515789418" sldId="2147374867"/>
        </pc:sldMkLst>
        <pc:spChg chg="mod">
          <ac:chgData name="Allen Hsu" userId="60d91a9c-a42c-4cc8-ad01-70c31ac073b3" providerId="ADAL" clId="{C488AEF3-81CB-4932-AE89-94E1285723A4}" dt="2024-06-25T02:12:24.569" v="6033" actId="20577"/>
          <ac:spMkLst>
            <pc:docMk/>
            <pc:sldMk cId="1515789418" sldId="2147374867"/>
            <ac:spMk id="2" creationId="{1D0FFF66-F9EC-5C9B-8B68-A30FDE3D0808}"/>
          </ac:spMkLst>
        </pc:spChg>
        <pc:spChg chg="del">
          <ac:chgData name="Allen Hsu" userId="60d91a9c-a42c-4cc8-ad01-70c31ac073b3" providerId="ADAL" clId="{C488AEF3-81CB-4932-AE89-94E1285723A4}" dt="2024-06-24T02:10:08.417" v="1448" actId="478"/>
          <ac:spMkLst>
            <pc:docMk/>
            <pc:sldMk cId="1515789418" sldId="2147374867"/>
            <ac:spMk id="4" creationId="{1819F36E-A7FC-79C5-DA29-07ED2708CF41}"/>
          </ac:spMkLst>
        </pc:spChg>
        <pc:spChg chg="add mod">
          <ac:chgData name="Allen Hsu" userId="60d91a9c-a42c-4cc8-ad01-70c31ac073b3" providerId="ADAL" clId="{C488AEF3-81CB-4932-AE89-94E1285723A4}" dt="2024-06-25T02:26:25.126" v="6412" actId="20577"/>
          <ac:spMkLst>
            <pc:docMk/>
            <pc:sldMk cId="1515789418" sldId="2147374867"/>
            <ac:spMk id="4" creationId="{9FED809A-8307-AFAE-6817-A8254EE0B9DC}"/>
          </ac:spMkLst>
        </pc:spChg>
        <pc:spChg chg="add mod">
          <ac:chgData name="Allen Hsu" userId="60d91a9c-a42c-4cc8-ad01-70c31ac073b3" providerId="ADAL" clId="{C488AEF3-81CB-4932-AE89-94E1285723A4}" dt="2024-06-25T02:25:30.023" v="6369" actId="113"/>
          <ac:spMkLst>
            <pc:docMk/>
            <pc:sldMk cId="1515789418" sldId="2147374867"/>
            <ac:spMk id="5" creationId="{92E26DC1-47BB-970F-CEC0-C83FEDF7B4AD}"/>
          </ac:spMkLst>
        </pc:spChg>
        <pc:spChg chg="add mod">
          <ac:chgData name="Allen Hsu" userId="60d91a9c-a42c-4cc8-ad01-70c31ac073b3" providerId="ADAL" clId="{C488AEF3-81CB-4932-AE89-94E1285723A4}" dt="2024-06-25T02:26:38.548" v="6427" actId="20577"/>
          <ac:spMkLst>
            <pc:docMk/>
            <pc:sldMk cId="1515789418" sldId="2147374867"/>
            <ac:spMk id="6" creationId="{973E0545-2C43-33D9-FF7B-763A968B9BAD}"/>
          </ac:spMkLst>
        </pc:spChg>
        <pc:spChg chg="add mod">
          <ac:chgData name="Allen Hsu" userId="60d91a9c-a42c-4cc8-ad01-70c31ac073b3" providerId="ADAL" clId="{C488AEF3-81CB-4932-AE89-94E1285723A4}" dt="2024-06-26T02:19:35.764" v="14287" actId="14100"/>
          <ac:spMkLst>
            <pc:docMk/>
            <pc:sldMk cId="1515789418" sldId="2147374867"/>
            <ac:spMk id="8" creationId="{8C9F177E-C189-74BF-E411-71113739D681}"/>
          </ac:spMkLst>
        </pc:spChg>
        <pc:spChg chg="add del mod">
          <ac:chgData name="Allen Hsu" userId="60d91a9c-a42c-4cc8-ad01-70c31ac073b3" providerId="ADAL" clId="{C488AEF3-81CB-4932-AE89-94E1285723A4}" dt="2024-06-25T09:08:57.825" v="11493" actId="478"/>
          <ac:spMkLst>
            <pc:docMk/>
            <pc:sldMk cId="1515789418" sldId="2147374867"/>
            <ac:spMk id="8" creationId="{FD7600DD-085E-39E1-B4E8-93F12C74F53A}"/>
          </ac:spMkLst>
        </pc:spChg>
        <pc:spChg chg="add mod">
          <ac:chgData name="Allen Hsu" userId="60d91a9c-a42c-4cc8-ad01-70c31ac073b3" providerId="ADAL" clId="{C488AEF3-81CB-4932-AE89-94E1285723A4}" dt="2024-06-25T02:28:45.461" v="6437" actId="14100"/>
          <ac:spMkLst>
            <pc:docMk/>
            <pc:sldMk cId="1515789418" sldId="2147374867"/>
            <ac:spMk id="10" creationId="{274BFC09-BABE-49A9-1785-CEA639ACCF1A}"/>
          </ac:spMkLst>
        </pc:spChg>
        <pc:spChg chg="add mod">
          <ac:chgData name="Allen Hsu" userId="60d91a9c-a42c-4cc8-ad01-70c31ac073b3" providerId="ADAL" clId="{C488AEF3-81CB-4932-AE89-94E1285723A4}" dt="2024-06-25T02:28:45.461" v="6437" actId="14100"/>
          <ac:spMkLst>
            <pc:docMk/>
            <pc:sldMk cId="1515789418" sldId="2147374867"/>
            <ac:spMk id="12" creationId="{17A599F6-ABC7-2D34-F908-ECC7BCB5009B}"/>
          </ac:spMkLst>
        </pc:spChg>
        <pc:spChg chg="add mod">
          <ac:chgData name="Allen Hsu" userId="60d91a9c-a42c-4cc8-ad01-70c31ac073b3" providerId="ADAL" clId="{C488AEF3-81CB-4932-AE89-94E1285723A4}" dt="2024-06-25T02:29:25.700" v="6454" actId="1037"/>
          <ac:spMkLst>
            <pc:docMk/>
            <pc:sldMk cId="1515789418" sldId="2147374867"/>
            <ac:spMk id="13" creationId="{EB370F46-6F30-0B44-AD2D-9B510EB7C2E2}"/>
          </ac:spMkLst>
        </pc:spChg>
        <pc:spChg chg="add mod">
          <ac:chgData name="Allen Hsu" userId="60d91a9c-a42c-4cc8-ad01-70c31ac073b3" providerId="ADAL" clId="{C488AEF3-81CB-4932-AE89-94E1285723A4}" dt="2024-06-25T02:29:20.144" v="6451" actId="14100"/>
          <ac:spMkLst>
            <pc:docMk/>
            <pc:sldMk cId="1515789418" sldId="2147374867"/>
            <ac:spMk id="14" creationId="{880B54C6-E1E3-6030-87E0-198E1B8D3424}"/>
          </ac:spMkLst>
        </pc:spChg>
        <pc:spChg chg="add mod">
          <ac:chgData name="Allen Hsu" userId="60d91a9c-a42c-4cc8-ad01-70c31ac073b3" providerId="ADAL" clId="{C488AEF3-81CB-4932-AE89-94E1285723A4}" dt="2024-06-25T02:29:40.196" v="6462" actId="1038"/>
          <ac:spMkLst>
            <pc:docMk/>
            <pc:sldMk cId="1515789418" sldId="2147374867"/>
            <ac:spMk id="15" creationId="{ED57BC8B-93DB-B052-A4F7-2B60D8C3E17E}"/>
          </ac:spMkLst>
        </pc:spChg>
        <pc:spChg chg="add mod">
          <ac:chgData name="Allen Hsu" userId="60d91a9c-a42c-4cc8-ad01-70c31ac073b3" providerId="ADAL" clId="{C488AEF3-81CB-4932-AE89-94E1285723A4}" dt="2024-06-26T02:24:42.545" v="14366"/>
          <ac:spMkLst>
            <pc:docMk/>
            <pc:sldMk cId="1515789418" sldId="2147374867"/>
            <ac:spMk id="16" creationId="{37D9025C-A19E-5EAF-04DD-2294EAD2C205}"/>
          </ac:spMkLst>
        </pc:spChg>
        <pc:picChg chg="add mod">
          <ac:chgData name="Allen Hsu" userId="60d91a9c-a42c-4cc8-ad01-70c31ac073b3" providerId="ADAL" clId="{C488AEF3-81CB-4932-AE89-94E1285723A4}" dt="2024-06-25T02:25:55.829" v="6375" actId="1076"/>
          <ac:picMkLst>
            <pc:docMk/>
            <pc:sldMk cId="1515789418" sldId="2147374867"/>
            <ac:picMk id="7" creationId="{4908127D-3208-62FB-1BF8-C573F7CEC630}"/>
          </ac:picMkLst>
        </pc:picChg>
        <pc:picChg chg="add mod modCrop">
          <ac:chgData name="Allen Hsu" userId="60d91a9c-a42c-4cc8-ad01-70c31ac073b3" providerId="ADAL" clId="{C488AEF3-81CB-4932-AE89-94E1285723A4}" dt="2024-06-25T02:25:53.882" v="6374" actId="14100"/>
          <ac:picMkLst>
            <pc:docMk/>
            <pc:sldMk cId="1515789418" sldId="2147374867"/>
            <ac:picMk id="9" creationId="{4EA24D9A-4EB5-AC2B-8427-EE31C6E459FD}"/>
          </ac:picMkLst>
        </pc:picChg>
        <pc:picChg chg="add mod">
          <ac:chgData name="Allen Hsu" userId="60d91a9c-a42c-4cc8-ad01-70c31ac073b3" providerId="ADAL" clId="{C488AEF3-81CB-4932-AE89-94E1285723A4}" dt="2024-06-24T02:29:06.744" v="1631" actId="1076"/>
          <ac:picMkLst>
            <pc:docMk/>
            <pc:sldMk cId="1515789418" sldId="2147374867"/>
            <ac:picMk id="11" creationId="{669FBA12-9D39-3D49-D884-FE505BEAA31C}"/>
          </ac:picMkLst>
        </pc:picChg>
      </pc:sldChg>
      <pc:sldChg chg="addSp delSp modSp new mod ord">
        <pc:chgData name="Allen Hsu" userId="60d91a9c-a42c-4cc8-ad01-70c31ac073b3" providerId="ADAL" clId="{C488AEF3-81CB-4932-AE89-94E1285723A4}" dt="2024-06-26T02:24:39.165" v="14365"/>
        <pc:sldMkLst>
          <pc:docMk/>
          <pc:sldMk cId="1865924016" sldId="2147374868"/>
        </pc:sldMkLst>
        <pc:spChg chg="mod">
          <ac:chgData name="Allen Hsu" userId="60d91a9c-a42c-4cc8-ad01-70c31ac073b3" providerId="ADAL" clId="{C488AEF3-81CB-4932-AE89-94E1285723A4}" dt="2024-06-25T02:20:19.209" v="6277" actId="20577"/>
          <ac:spMkLst>
            <pc:docMk/>
            <pc:sldMk cId="1865924016" sldId="2147374868"/>
            <ac:spMk id="2" creationId="{7EA72E37-C370-2E65-0B3C-7247B38A25C6}"/>
          </ac:spMkLst>
        </pc:spChg>
        <pc:spChg chg="mod">
          <ac:chgData name="Allen Hsu" userId="60d91a9c-a42c-4cc8-ad01-70c31ac073b3" providerId="ADAL" clId="{C488AEF3-81CB-4932-AE89-94E1285723A4}" dt="2024-06-25T02:31:02.274" v="6463" actId="1076"/>
          <ac:spMkLst>
            <pc:docMk/>
            <pc:sldMk cId="1865924016" sldId="2147374868"/>
            <ac:spMk id="3" creationId="{DF24F7F7-6FC6-8E5C-A91E-11B482F56064}"/>
          </ac:spMkLst>
        </pc:spChg>
        <pc:spChg chg="del">
          <ac:chgData name="Allen Hsu" userId="60d91a9c-a42c-4cc8-ad01-70c31ac073b3" providerId="ADAL" clId="{C488AEF3-81CB-4932-AE89-94E1285723A4}" dt="2024-06-25T02:17:28.643" v="6147" actId="478"/>
          <ac:spMkLst>
            <pc:docMk/>
            <pc:sldMk cId="1865924016" sldId="2147374868"/>
            <ac:spMk id="4" creationId="{23CC1B50-DBF2-A49B-1BEB-F6269DFA88FC}"/>
          </ac:spMkLst>
        </pc:spChg>
        <pc:spChg chg="add mod">
          <ac:chgData name="Allen Hsu" userId="60d91a9c-a42c-4cc8-ad01-70c31ac073b3" providerId="ADAL" clId="{C488AEF3-81CB-4932-AE89-94E1285723A4}" dt="2024-06-26T01:19:44.103" v="13400" actId="20577"/>
          <ac:spMkLst>
            <pc:docMk/>
            <pc:sldMk cId="1865924016" sldId="2147374868"/>
            <ac:spMk id="4" creationId="{D84FC77D-97EB-6079-7E93-DC4FAF82283E}"/>
          </ac:spMkLst>
        </pc:spChg>
        <pc:spChg chg="add mod">
          <ac:chgData name="Allen Hsu" userId="60d91a9c-a42c-4cc8-ad01-70c31ac073b3" providerId="ADAL" clId="{C488AEF3-81CB-4932-AE89-94E1285723A4}" dt="2024-06-25T02:17:22.751" v="6144" actId="164"/>
          <ac:spMkLst>
            <pc:docMk/>
            <pc:sldMk cId="1865924016" sldId="2147374868"/>
            <ac:spMk id="5" creationId="{B478FE20-3B37-29C0-0928-B0E8B4077C0F}"/>
          </ac:spMkLst>
        </pc:spChg>
        <pc:spChg chg="add mod">
          <ac:chgData name="Allen Hsu" userId="60d91a9c-a42c-4cc8-ad01-70c31ac073b3" providerId="ADAL" clId="{C488AEF3-81CB-4932-AE89-94E1285723A4}" dt="2024-06-25T02:31:02.274" v="6463" actId="1076"/>
          <ac:spMkLst>
            <pc:docMk/>
            <pc:sldMk cId="1865924016" sldId="2147374868"/>
            <ac:spMk id="11" creationId="{EA61CD93-C37E-B8F2-9A43-89F90EBC859B}"/>
          </ac:spMkLst>
        </pc:spChg>
        <pc:spChg chg="add mod">
          <ac:chgData name="Allen Hsu" userId="60d91a9c-a42c-4cc8-ad01-70c31ac073b3" providerId="ADAL" clId="{C488AEF3-81CB-4932-AE89-94E1285723A4}" dt="2024-06-25T02:31:02.274" v="6463" actId="1076"/>
          <ac:spMkLst>
            <pc:docMk/>
            <pc:sldMk cId="1865924016" sldId="2147374868"/>
            <ac:spMk id="16" creationId="{D024D092-ACB1-53E5-CF42-C592A073CDB7}"/>
          </ac:spMkLst>
        </pc:spChg>
        <pc:spChg chg="add mod">
          <ac:chgData name="Allen Hsu" userId="60d91a9c-a42c-4cc8-ad01-70c31ac073b3" providerId="ADAL" clId="{C488AEF3-81CB-4932-AE89-94E1285723A4}" dt="2024-06-26T01:19:54.470" v="13401" actId="571"/>
          <ac:spMkLst>
            <pc:docMk/>
            <pc:sldMk cId="1865924016" sldId="2147374868"/>
            <ac:spMk id="18" creationId="{58E2A834-959E-56DE-B35B-E4D6F8EDFF2D}"/>
          </ac:spMkLst>
        </pc:spChg>
        <pc:spChg chg="add mod">
          <ac:chgData name="Allen Hsu" userId="60d91a9c-a42c-4cc8-ad01-70c31ac073b3" providerId="ADAL" clId="{C488AEF3-81CB-4932-AE89-94E1285723A4}" dt="2024-06-25T02:33:12.032" v="6492" actId="208"/>
          <ac:spMkLst>
            <pc:docMk/>
            <pc:sldMk cId="1865924016" sldId="2147374868"/>
            <ac:spMk id="20" creationId="{B87DDDCF-D06E-4BAD-A118-3FE7D304E942}"/>
          </ac:spMkLst>
        </pc:spChg>
        <pc:spChg chg="add mod">
          <ac:chgData name="Allen Hsu" userId="60d91a9c-a42c-4cc8-ad01-70c31ac073b3" providerId="ADAL" clId="{C488AEF3-81CB-4932-AE89-94E1285723A4}" dt="2024-06-25T02:33:12.032" v="6492" actId="208"/>
          <ac:spMkLst>
            <pc:docMk/>
            <pc:sldMk cId="1865924016" sldId="2147374868"/>
            <ac:spMk id="21" creationId="{F5BE6C05-8651-4625-BB2F-5ACB0C1A8ECB}"/>
          </ac:spMkLst>
        </pc:spChg>
        <pc:spChg chg="add mod">
          <ac:chgData name="Allen Hsu" userId="60d91a9c-a42c-4cc8-ad01-70c31ac073b3" providerId="ADAL" clId="{C488AEF3-81CB-4932-AE89-94E1285723A4}" dt="2024-06-25T02:33:12.032" v="6492" actId="208"/>
          <ac:spMkLst>
            <pc:docMk/>
            <pc:sldMk cId="1865924016" sldId="2147374868"/>
            <ac:spMk id="22" creationId="{FE4E3732-2EFB-82AA-FEC4-58AC5AABAAEE}"/>
          </ac:spMkLst>
        </pc:spChg>
        <pc:spChg chg="add mod">
          <ac:chgData name="Allen Hsu" userId="60d91a9c-a42c-4cc8-ad01-70c31ac073b3" providerId="ADAL" clId="{C488AEF3-81CB-4932-AE89-94E1285723A4}" dt="2024-06-26T01:19:58.478" v="13402" actId="571"/>
          <ac:spMkLst>
            <pc:docMk/>
            <pc:sldMk cId="1865924016" sldId="2147374868"/>
            <ac:spMk id="23" creationId="{C0278EEE-EA1A-4331-9A05-DB8069B6AB10}"/>
          </ac:spMkLst>
        </pc:spChg>
        <pc:spChg chg="add mod">
          <ac:chgData name="Allen Hsu" userId="60d91a9c-a42c-4cc8-ad01-70c31ac073b3" providerId="ADAL" clId="{C488AEF3-81CB-4932-AE89-94E1285723A4}" dt="2024-06-26T02:24:39.165" v="14365"/>
          <ac:spMkLst>
            <pc:docMk/>
            <pc:sldMk cId="1865924016" sldId="2147374868"/>
            <ac:spMk id="24" creationId="{632CADE4-3D7A-25AF-84A0-E623F46C4CDB}"/>
          </ac:spMkLst>
        </pc:spChg>
        <pc:spChg chg="add mod">
          <ac:chgData name="Allen Hsu" userId="60d91a9c-a42c-4cc8-ad01-70c31ac073b3" providerId="ADAL" clId="{C488AEF3-81CB-4932-AE89-94E1285723A4}" dt="2024-06-25T02:32:23.229" v="6486" actId="571"/>
          <ac:spMkLst>
            <pc:docMk/>
            <pc:sldMk cId="1865924016" sldId="2147374868"/>
            <ac:spMk id="24" creationId="{F69367AD-C5FB-A6C2-0C39-A1671908E169}"/>
          </ac:spMkLst>
        </pc:spChg>
        <pc:spChg chg="add mod">
          <ac:chgData name="Allen Hsu" userId="60d91a9c-a42c-4cc8-ad01-70c31ac073b3" providerId="ADAL" clId="{C488AEF3-81CB-4932-AE89-94E1285723A4}" dt="2024-06-25T02:33:12.032" v="6492" actId="208"/>
          <ac:spMkLst>
            <pc:docMk/>
            <pc:sldMk cId="1865924016" sldId="2147374868"/>
            <ac:spMk id="25" creationId="{4AB6BE97-1106-1ACE-9BCC-F99B43170969}"/>
          </ac:spMkLst>
        </pc:spChg>
        <pc:spChg chg="add mod">
          <ac:chgData name="Allen Hsu" userId="60d91a9c-a42c-4cc8-ad01-70c31ac073b3" providerId="ADAL" clId="{C488AEF3-81CB-4932-AE89-94E1285723A4}" dt="2024-06-26T01:19:36.087" v="13382" actId="1076"/>
          <ac:spMkLst>
            <pc:docMk/>
            <pc:sldMk cId="1865924016" sldId="2147374868"/>
            <ac:spMk id="26" creationId="{73D30FB7-04F0-DBB8-F341-D4CC61BABB5A}"/>
          </ac:spMkLst>
        </pc:spChg>
        <pc:spChg chg="add mod">
          <ac:chgData name="Allen Hsu" userId="60d91a9c-a42c-4cc8-ad01-70c31ac073b3" providerId="ADAL" clId="{C488AEF3-81CB-4932-AE89-94E1285723A4}" dt="2024-06-25T02:35:21.521" v="6557" actId="1076"/>
          <ac:spMkLst>
            <pc:docMk/>
            <pc:sldMk cId="1865924016" sldId="2147374868"/>
            <ac:spMk id="47" creationId="{A3D528A1-F4C3-5B73-B41D-CEEA04413702}"/>
          </ac:spMkLst>
        </pc:spChg>
        <pc:spChg chg="add mod">
          <ac:chgData name="Allen Hsu" userId="60d91a9c-a42c-4cc8-ad01-70c31ac073b3" providerId="ADAL" clId="{C488AEF3-81CB-4932-AE89-94E1285723A4}" dt="2024-06-25T02:35:24.094" v="6558" actId="571"/>
          <ac:spMkLst>
            <pc:docMk/>
            <pc:sldMk cId="1865924016" sldId="2147374868"/>
            <ac:spMk id="48" creationId="{E51F4177-B402-E58F-E498-2D0313D02B1C}"/>
          </ac:spMkLst>
        </pc:spChg>
        <pc:spChg chg="add mod">
          <ac:chgData name="Allen Hsu" userId="60d91a9c-a42c-4cc8-ad01-70c31ac073b3" providerId="ADAL" clId="{C488AEF3-81CB-4932-AE89-94E1285723A4}" dt="2024-06-25T02:35:29.759" v="6559" actId="571"/>
          <ac:spMkLst>
            <pc:docMk/>
            <pc:sldMk cId="1865924016" sldId="2147374868"/>
            <ac:spMk id="49" creationId="{21094556-6ECB-2D24-92CD-0E8C5AB91613}"/>
          </ac:spMkLst>
        </pc:spChg>
        <pc:spChg chg="add mod">
          <ac:chgData name="Allen Hsu" userId="60d91a9c-a42c-4cc8-ad01-70c31ac073b3" providerId="ADAL" clId="{C488AEF3-81CB-4932-AE89-94E1285723A4}" dt="2024-06-25T02:35:41.305" v="6565" actId="1036"/>
          <ac:spMkLst>
            <pc:docMk/>
            <pc:sldMk cId="1865924016" sldId="2147374868"/>
            <ac:spMk id="50" creationId="{16F45FFB-C92F-7B84-41F3-91990FFD79FB}"/>
          </ac:spMkLst>
        </pc:spChg>
        <pc:spChg chg="add mod">
          <ac:chgData name="Allen Hsu" userId="60d91a9c-a42c-4cc8-ad01-70c31ac073b3" providerId="ADAL" clId="{C488AEF3-81CB-4932-AE89-94E1285723A4}" dt="2024-06-25T02:54:55.854" v="7074" actId="20577"/>
          <ac:spMkLst>
            <pc:docMk/>
            <pc:sldMk cId="1865924016" sldId="2147374868"/>
            <ac:spMk id="55" creationId="{CD0C4397-2B14-4DE1-4351-E6FDD4DA8F9E}"/>
          </ac:spMkLst>
        </pc:spChg>
        <pc:spChg chg="add del mod">
          <ac:chgData name="Allen Hsu" userId="60d91a9c-a42c-4cc8-ad01-70c31ac073b3" providerId="ADAL" clId="{C488AEF3-81CB-4932-AE89-94E1285723A4}" dt="2024-06-25T09:03:35.327" v="11492" actId="478"/>
          <ac:spMkLst>
            <pc:docMk/>
            <pc:sldMk cId="1865924016" sldId="2147374868"/>
            <ac:spMk id="61" creationId="{CC5D45DA-AB87-67D0-87E3-0E8A21D6CA0B}"/>
          </ac:spMkLst>
        </pc:spChg>
        <pc:spChg chg="add mod">
          <ac:chgData name="Allen Hsu" userId="60d91a9c-a42c-4cc8-ad01-70c31ac073b3" providerId="ADAL" clId="{C488AEF3-81CB-4932-AE89-94E1285723A4}" dt="2024-06-25T02:38:33.115" v="6669" actId="20577"/>
          <ac:spMkLst>
            <pc:docMk/>
            <pc:sldMk cId="1865924016" sldId="2147374868"/>
            <ac:spMk id="66" creationId="{5C0990A0-82B3-6AE5-BD08-BB1AD38C5EC6}"/>
          </ac:spMkLst>
        </pc:spChg>
        <pc:spChg chg="add del mod">
          <ac:chgData name="Allen Hsu" userId="60d91a9c-a42c-4cc8-ad01-70c31ac073b3" providerId="ADAL" clId="{C488AEF3-81CB-4932-AE89-94E1285723A4}" dt="2024-06-25T09:03:33.658" v="11491" actId="478"/>
          <ac:spMkLst>
            <pc:docMk/>
            <pc:sldMk cId="1865924016" sldId="2147374868"/>
            <ac:spMk id="71" creationId="{A15C3E5A-2FFC-08F4-DA30-CE8198A4B359}"/>
          </ac:spMkLst>
        </pc:spChg>
        <pc:spChg chg="add mod">
          <ac:chgData name="Allen Hsu" userId="60d91a9c-a42c-4cc8-ad01-70c31ac073b3" providerId="ADAL" clId="{C488AEF3-81CB-4932-AE89-94E1285723A4}" dt="2024-06-25T02:54:51.591" v="7066" actId="20577"/>
          <ac:spMkLst>
            <pc:docMk/>
            <pc:sldMk cId="1865924016" sldId="2147374868"/>
            <ac:spMk id="72" creationId="{25BAA9E3-5D39-1517-831A-852927346E1A}"/>
          </ac:spMkLst>
        </pc:spChg>
        <pc:grpChg chg="add mod">
          <ac:chgData name="Allen Hsu" userId="60d91a9c-a42c-4cc8-ad01-70c31ac073b3" providerId="ADAL" clId="{C488AEF3-81CB-4932-AE89-94E1285723A4}" dt="2024-06-25T02:17:19.501" v="6143" actId="164"/>
          <ac:grpSpMkLst>
            <pc:docMk/>
            <pc:sldMk cId="1865924016" sldId="2147374868"/>
            <ac:grpSpMk id="7" creationId="{6FA93EB6-97DC-2341-2920-4F59CDAACC57}"/>
          </ac:grpSpMkLst>
        </pc:grpChg>
        <pc:grpChg chg="add mod">
          <ac:chgData name="Allen Hsu" userId="60d91a9c-a42c-4cc8-ad01-70c31ac073b3" providerId="ADAL" clId="{C488AEF3-81CB-4932-AE89-94E1285723A4}" dt="2024-06-25T02:31:02.274" v="6463" actId="1076"/>
          <ac:grpSpMkLst>
            <pc:docMk/>
            <pc:sldMk cId="1865924016" sldId="2147374868"/>
            <ac:grpSpMk id="9" creationId="{06541773-927C-01C6-7A5C-A6E94DBBEDB9}"/>
          </ac:grpSpMkLst>
        </pc:grpChg>
        <pc:graphicFrameChg chg="add mod modGraphic">
          <ac:chgData name="Allen Hsu" userId="60d91a9c-a42c-4cc8-ad01-70c31ac073b3" providerId="ADAL" clId="{C488AEF3-81CB-4932-AE89-94E1285723A4}" dt="2024-06-25T02:31:02.274" v="6463" actId="1076"/>
          <ac:graphicFrameMkLst>
            <pc:docMk/>
            <pc:sldMk cId="1865924016" sldId="2147374868"/>
            <ac:graphicFrameMk id="10" creationId="{25162106-4D61-5C6E-EF11-9187C99399FA}"/>
          </ac:graphicFrameMkLst>
        </pc:graphicFrameChg>
        <pc:picChg chg="add mod">
          <ac:chgData name="Allen Hsu" userId="60d91a9c-a42c-4cc8-ad01-70c31ac073b3" providerId="ADAL" clId="{C488AEF3-81CB-4932-AE89-94E1285723A4}" dt="2024-06-25T02:17:22.751" v="6144" actId="164"/>
          <ac:picMkLst>
            <pc:docMk/>
            <pc:sldMk cId="1865924016" sldId="2147374868"/>
            <ac:picMk id="6" creationId="{7730DEB0-78E4-6DF1-F6EE-81A1CE2361A7}"/>
          </ac:picMkLst>
        </pc:picChg>
        <pc:picChg chg="add mod">
          <ac:chgData name="Allen Hsu" userId="60d91a9c-a42c-4cc8-ad01-70c31ac073b3" providerId="ADAL" clId="{C488AEF3-81CB-4932-AE89-94E1285723A4}" dt="2024-06-25T02:17:19.501" v="6143" actId="164"/>
          <ac:picMkLst>
            <pc:docMk/>
            <pc:sldMk cId="1865924016" sldId="2147374868"/>
            <ac:picMk id="8" creationId="{570CBE82-5119-77D1-79CA-788522F0138C}"/>
          </ac:picMkLst>
        </pc:picChg>
        <pc:picChg chg="add mod">
          <ac:chgData name="Allen Hsu" userId="60d91a9c-a42c-4cc8-ad01-70c31ac073b3" providerId="ADAL" clId="{C488AEF3-81CB-4932-AE89-94E1285723A4}" dt="2024-06-25T02:32:55.737" v="6491"/>
          <ac:picMkLst>
            <pc:docMk/>
            <pc:sldMk cId="1865924016" sldId="2147374868"/>
            <ac:picMk id="19" creationId="{B1B6FC54-F771-0E4D-AF53-42A2091BF559}"/>
          </ac:picMkLst>
        </pc:picChg>
        <pc:picChg chg="add mod">
          <ac:chgData name="Allen Hsu" userId="60d91a9c-a42c-4cc8-ad01-70c31ac073b3" providerId="ADAL" clId="{C488AEF3-81CB-4932-AE89-94E1285723A4}" dt="2024-06-25T02:32:23.229" v="6486" actId="571"/>
          <ac:picMkLst>
            <pc:docMk/>
            <pc:sldMk cId="1865924016" sldId="2147374868"/>
            <ac:picMk id="23" creationId="{09FCE481-EA96-3256-C702-7DAF5B06DF92}"/>
          </ac:picMkLst>
        </pc:picChg>
        <pc:cxnChg chg="add mod">
          <ac:chgData name="Allen Hsu" userId="60d91a9c-a42c-4cc8-ad01-70c31ac073b3" providerId="ADAL" clId="{C488AEF3-81CB-4932-AE89-94E1285723A4}" dt="2024-06-26T01:19:29.195" v="13381" actId="571"/>
          <ac:cxnSpMkLst>
            <pc:docMk/>
            <pc:sldMk cId="1865924016" sldId="2147374868"/>
            <ac:cxnSpMk id="7" creationId="{0F8B900C-B3BC-9458-D611-5614FB8C9A8A}"/>
          </ac:cxnSpMkLst>
        </pc:cxnChg>
        <pc:cxnChg chg="add del">
          <ac:chgData name="Allen Hsu" userId="60d91a9c-a42c-4cc8-ad01-70c31ac073b3" providerId="ADAL" clId="{C488AEF3-81CB-4932-AE89-94E1285723A4}" dt="2024-06-25T02:21:15.849" v="6279" actId="11529"/>
          <ac:cxnSpMkLst>
            <pc:docMk/>
            <pc:sldMk cId="1865924016" sldId="2147374868"/>
            <ac:cxnSpMk id="13" creationId="{CA8FC52F-11CB-D9F9-D828-B15A1E20ED6D}"/>
          </ac:cxnSpMkLst>
        </pc:cxnChg>
        <pc:cxnChg chg="add mod">
          <ac:chgData name="Allen Hsu" userId="60d91a9c-a42c-4cc8-ad01-70c31ac073b3" providerId="ADAL" clId="{C488AEF3-81CB-4932-AE89-94E1285723A4}" dt="2024-06-25T02:31:02.274" v="6463" actId="1076"/>
          <ac:cxnSpMkLst>
            <pc:docMk/>
            <pc:sldMk cId="1865924016" sldId="2147374868"/>
            <ac:cxnSpMk id="15" creationId="{E05ED9A7-6193-3DC1-C9F2-9D3BE2DE8800}"/>
          </ac:cxnSpMkLst>
        </pc:cxnChg>
        <pc:cxnChg chg="add mod">
          <ac:chgData name="Allen Hsu" userId="60d91a9c-a42c-4cc8-ad01-70c31ac073b3" providerId="ADAL" clId="{C488AEF3-81CB-4932-AE89-94E1285723A4}" dt="2024-06-26T01:19:36.087" v="13382" actId="1076"/>
          <ac:cxnSpMkLst>
            <pc:docMk/>
            <pc:sldMk cId="1865924016" sldId="2147374868"/>
            <ac:cxnSpMk id="28" creationId="{517E03E4-EF95-AFE5-560E-53D91A499A0C}"/>
          </ac:cxnSpMkLst>
        </pc:cxnChg>
        <pc:cxnChg chg="add mod">
          <ac:chgData name="Allen Hsu" userId="60d91a9c-a42c-4cc8-ad01-70c31ac073b3" providerId="ADAL" clId="{C488AEF3-81CB-4932-AE89-94E1285723A4}" dt="2024-06-26T01:19:36.087" v="13382" actId="1076"/>
          <ac:cxnSpMkLst>
            <pc:docMk/>
            <pc:sldMk cId="1865924016" sldId="2147374868"/>
            <ac:cxnSpMk id="29" creationId="{924758A3-8E82-65C8-0700-5540E75AD2C6}"/>
          </ac:cxnSpMkLst>
        </pc:cxnChg>
        <pc:cxnChg chg="add mod">
          <ac:chgData name="Allen Hsu" userId="60d91a9c-a42c-4cc8-ad01-70c31ac073b3" providerId="ADAL" clId="{C488AEF3-81CB-4932-AE89-94E1285723A4}" dt="2024-06-26T01:19:36.087" v="13382" actId="1076"/>
          <ac:cxnSpMkLst>
            <pc:docMk/>
            <pc:sldMk cId="1865924016" sldId="2147374868"/>
            <ac:cxnSpMk id="30" creationId="{C15BD88E-5187-7EDC-7C8C-990628A4D97C}"/>
          </ac:cxnSpMkLst>
        </pc:cxnChg>
        <pc:cxnChg chg="add mod">
          <ac:chgData name="Allen Hsu" userId="60d91a9c-a42c-4cc8-ad01-70c31ac073b3" providerId="ADAL" clId="{C488AEF3-81CB-4932-AE89-94E1285723A4}" dt="2024-06-26T01:19:36.087" v="13382" actId="1076"/>
          <ac:cxnSpMkLst>
            <pc:docMk/>
            <pc:sldMk cId="1865924016" sldId="2147374868"/>
            <ac:cxnSpMk id="31" creationId="{BB80C693-3367-ECDE-1E2E-365D1666EA64}"/>
          </ac:cxnSpMkLst>
        </pc:cxnChg>
        <pc:cxnChg chg="add mod">
          <ac:chgData name="Allen Hsu" userId="60d91a9c-a42c-4cc8-ad01-70c31ac073b3" providerId="ADAL" clId="{C488AEF3-81CB-4932-AE89-94E1285723A4}" dt="2024-06-25T02:54:24.684" v="7039" actId="208"/>
          <ac:cxnSpMkLst>
            <pc:docMk/>
            <pc:sldMk cId="1865924016" sldId="2147374868"/>
            <ac:cxnSpMk id="57" creationId="{7A943F02-1D15-2AE7-865E-D3AF17A80453}"/>
          </ac:cxnSpMkLst>
        </pc:cxnChg>
        <pc:cxnChg chg="add mod">
          <ac:chgData name="Allen Hsu" userId="60d91a9c-a42c-4cc8-ad01-70c31ac073b3" providerId="ADAL" clId="{C488AEF3-81CB-4932-AE89-94E1285723A4}" dt="2024-06-25T02:54:30.088" v="7040" actId="571"/>
          <ac:cxnSpMkLst>
            <pc:docMk/>
            <pc:sldMk cId="1865924016" sldId="2147374868"/>
            <ac:cxnSpMk id="73" creationId="{3D7972A1-8665-EF95-A11A-146FA0577850}"/>
          </ac:cxnSpMkLst>
        </pc:cxnChg>
      </pc:sldChg>
      <pc:sldChg chg="addSp modSp new del mod">
        <pc:chgData name="Allen Hsu" userId="60d91a9c-a42c-4cc8-ad01-70c31ac073b3" providerId="ADAL" clId="{C488AEF3-81CB-4932-AE89-94E1285723A4}" dt="2024-06-25T02:37:36.461" v="6641" actId="2696"/>
        <pc:sldMkLst>
          <pc:docMk/>
          <pc:sldMk cId="2228736765" sldId="2147374869"/>
        </pc:sldMkLst>
        <pc:picChg chg="add">
          <ac:chgData name="Allen Hsu" userId="60d91a9c-a42c-4cc8-ad01-70c31ac073b3" providerId="ADAL" clId="{C488AEF3-81CB-4932-AE89-94E1285723A4}" dt="2024-06-24T02:23:00.276" v="1622" actId="22"/>
          <ac:picMkLst>
            <pc:docMk/>
            <pc:sldMk cId="2228736765" sldId="2147374869"/>
            <ac:picMk id="6" creationId="{AA8DDDDF-995B-A693-5498-21B69E90F137}"/>
          </ac:picMkLst>
        </pc:picChg>
        <pc:picChg chg="add mod">
          <ac:chgData name="Allen Hsu" userId="60d91a9c-a42c-4cc8-ad01-70c31ac073b3" providerId="ADAL" clId="{C488AEF3-81CB-4932-AE89-94E1285723A4}" dt="2024-06-24T02:24:20.364" v="1624" actId="1076"/>
          <ac:picMkLst>
            <pc:docMk/>
            <pc:sldMk cId="2228736765" sldId="2147374869"/>
            <ac:picMk id="8" creationId="{283E37A4-C861-DBF1-1ECE-D3D6A725CF65}"/>
          </ac:picMkLst>
        </pc:picChg>
      </pc:sldChg>
      <pc:sldChg chg="add">
        <pc:chgData name="Allen Hsu" userId="60d91a9c-a42c-4cc8-ad01-70c31ac073b3" providerId="ADAL" clId="{C488AEF3-81CB-4932-AE89-94E1285723A4}" dt="2024-06-25T02:37:39.389" v="6642"/>
        <pc:sldMkLst>
          <pc:docMk/>
          <pc:sldMk cId="3483373355" sldId="2147374869"/>
        </pc:sldMkLst>
      </pc:sldChg>
      <pc:sldChg chg="modSp new mod ord">
        <pc:chgData name="Allen Hsu" userId="60d91a9c-a42c-4cc8-ad01-70c31ac073b3" providerId="ADAL" clId="{C488AEF3-81CB-4932-AE89-94E1285723A4}" dt="2024-06-24T02:31:42.925" v="1642" actId="20577"/>
        <pc:sldMkLst>
          <pc:docMk/>
          <pc:sldMk cId="1562366109" sldId="2147374870"/>
        </pc:sldMkLst>
        <pc:spChg chg="mod">
          <ac:chgData name="Allen Hsu" userId="60d91a9c-a42c-4cc8-ad01-70c31ac073b3" providerId="ADAL" clId="{C488AEF3-81CB-4932-AE89-94E1285723A4}" dt="2024-06-24T02:31:42.925" v="1642" actId="20577"/>
          <ac:spMkLst>
            <pc:docMk/>
            <pc:sldMk cId="1562366109" sldId="2147374870"/>
            <ac:spMk id="3" creationId="{0B731D5F-9886-DC3A-31F8-5503BB7070FD}"/>
          </ac:spMkLst>
        </pc:spChg>
      </pc:sldChg>
      <pc:sldChg chg="addSp delSp modSp new mod ord">
        <pc:chgData name="Allen Hsu" userId="60d91a9c-a42c-4cc8-ad01-70c31ac073b3" providerId="ADAL" clId="{C488AEF3-81CB-4932-AE89-94E1285723A4}" dt="2024-06-26T09:57:16.133" v="15298" actId="1076"/>
        <pc:sldMkLst>
          <pc:docMk/>
          <pc:sldMk cId="3203950197" sldId="2147374871"/>
        </pc:sldMkLst>
        <pc:spChg chg="mod">
          <ac:chgData name="Allen Hsu" userId="60d91a9c-a42c-4cc8-ad01-70c31ac073b3" providerId="ADAL" clId="{C488AEF3-81CB-4932-AE89-94E1285723A4}" dt="2024-06-24T02:32:46.732" v="1657" actId="20577"/>
          <ac:spMkLst>
            <pc:docMk/>
            <pc:sldMk cId="3203950197" sldId="2147374871"/>
            <ac:spMk id="2" creationId="{5DAC7870-3AA5-A13B-C1BD-A7438341860F}"/>
          </ac:spMkLst>
        </pc:spChg>
        <pc:spChg chg="del">
          <ac:chgData name="Allen Hsu" userId="60d91a9c-a42c-4cc8-ad01-70c31ac073b3" providerId="ADAL" clId="{C488AEF3-81CB-4932-AE89-94E1285723A4}" dt="2024-06-24T02:32:48.955" v="1658" actId="478"/>
          <ac:spMkLst>
            <pc:docMk/>
            <pc:sldMk cId="3203950197" sldId="2147374871"/>
            <ac:spMk id="4" creationId="{C3538F3E-B937-6B4C-0A2E-960EEA4CA9F6}"/>
          </ac:spMkLst>
        </pc:spChg>
        <pc:spChg chg="add mod">
          <ac:chgData name="Allen Hsu" userId="60d91a9c-a42c-4cc8-ad01-70c31ac073b3" providerId="ADAL" clId="{C488AEF3-81CB-4932-AE89-94E1285723A4}" dt="2024-06-25T03:43:02.315" v="8060" actId="1076"/>
          <ac:spMkLst>
            <pc:docMk/>
            <pc:sldMk cId="3203950197" sldId="2147374871"/>
            <ac:spMk id="4" creationId="{DE2B1F98-D7F7-9BD7-F043-7A0EABD32BFB}"/>
          </ac:spMkLst>
        </pc:spChg>
        <pc:spChg chg="add mod">
          <ac:chgData name="Allen Hsu" userId="60d91a9c-a42c-4cc8-ad01-70c31ac073b3" providerId="ADAL" clId="{C488AEF3-81CB-4932-AE89-94E1285723A4}" dt="2024-06-26T09:57:13.668" v="15297" actId="20577"/>
          <ac:spMkLst>
            <pc:docMk/>
            <pc:sldMk cId="3203950197" sldId="2147374871"/>
            <ac:spMk id="5" creationId="{67ED60CC-59BF-E2B8-6A64-500A166226AA}"/>
          </ac:spMkLst>
        </pc:spChg>
        <pc:spChg chg="add mod">
          <ac:chgData name="Allen Hsu" userId="60d91a9c-a42c-4cc8-ad01-70c31ac073b3" providerId="ADAL" clId="{C488AEF3-81CB-4932-AE89-94E1285723A4}" dt="2024-06-26T02:09:22.073" v="14228" actId="20577"/>
          <ac:spMkLst>
            <pc:docMk/>
            <pc:sldMk cId="3203950197" sldId="2147374871"/>
            <ac:spMk id="9" creationId="{F15179B8-83D0-F04B-1D7C-0177A7DC93AF}"/>
          </ac:spMkLst>
        </pc:spChg>
        <pc:spChg chg="add mod">
          <ac:chgData name="Allen Hsu" userId="60d91a9c-a42c-4cc8-ad01-70c31ac073b3" providerId="ADAL" clId="{C488AEF3-81CB-4932-AE89-94E1285723A4}" dt="2024-06-25T07:27:41.800" v="10265" actId="14100"/>
          <ac:spMkLst>
            <pc:docMk/>
            <pc:sldMk cId="3203950197" sldId="2147374871"/>
            <ac:spMk id="10" creationId="{13A6E647-31EE-C9AA-19A7-B65F85E0E6F6}"/>
          </ac:spMkLst>
        </pc:spChg>
        <pc:spChg chg="add mod">
          <ac:chgData name="Allen Hsu" userId="60d91a9c-a42c-4cc8-ad01-70c31ac073b3" providerId="ADAL" clId="{C488AEF3-81CB-4932-AE89-94E1285723A4}" dt="2024-06-25T07:20:30.420" v="10150" actId="1076"/>
          <ac:spMkLst>
            <pc:docMk/>
            <pc:sldMk cId="3203950197" sldId="2147374871"/>
            <ac:spMk id="13" creationId="{7DBF31DD-A02D-F6F4-7920-EBC46D37A2F7}"/>
          </ac:spMkLst>
        </pc:spChg>
        <pc:spChg chg="add mod">
          <ac:chgData name="Allen Hsu" userId="60d91a9c-a42c-4cc8-ad01-70c31ac073b3" providerId="ADAL" clId="{C488AEF3-81CB-4932-AE89-94E1285723A4}" dt="2024-06-25T07:30:22.753" v="10400" actId="20577"/>
          <ac:spMkLst>
            <pc:docMk/>
            <pc:sldMk cId="3203950197" sldId="2147374871"/>
            <ac:spMk id="15" creationId="{CF5D20EF-1397-791E-7DD0-94FE41167FD8}"/>
          </ac:spMkLst>
        </pc:spChg>
        <pc:picChg chg="add mod">
          <ac:chgData name="Allen Hsu" userId="60d91a9c-a42c-4cc8-ad01-70c31ac073b3" providerId="ADAL" clId="{C488AEF3-81CB-4932-AE89-94E1285723A4}" dt="2024-06-24T02:41:05.815" v="2010" actId="1076"/>
          <ac:picMkLst>
            <pc:docMk/>
            <pc:sldMk cId="3203950197" sldId="2147374871"/>
            <ac:picMk id="6" creationId="{DB1084D3-E7F0-99A8-F3CA-3B3DD2BBF4B8}"/>
          </ac:picMkLst>
        </pc:picChg>
        <pc:picChg chg="add mod">
          <ac:chgData name="Allen Hsu" userId="60d91a9c-a42c-4cc8-ad01-70c31ac073b3" providerId="ADAL" clId="{C488AEF3-81CB-4932-AE89-94E1285723A4}" dt="2024-06-26T09:57:16.133" v="15298" actId="1076"/>
          <ac:picMkLst>
            <pc:docMk/>
            <pc:sldMk cId="3203950197" sldId="2147374871"/>
            <ac:picMk id="7" creationId="{00DC8FF3-0B2A-B962-E692-1653B15160DB}"/>
          </ac:picMkLst>
        </pc:picChg>
        <pc:cxnChg chg="add mod">
          <ac:chgData name="Allen Hsu" userId="60d91a9c-a42c-4cc8-ad01-70c31ac073b3" providerId="ADAL" clId="{C488AEF3-81CB-4932-AE89-94E1285723A4}" dt="2024-06-26T02:09:21.869" v="14227" actId="20577"/>
          <ac:cxnSpMkLst>
            <pc:docMk/>
            <pc:sldMk cId="3203950197" sldId="2147374871"/>
            <ac:cxnSpMk id="8" creationId="{68B17ABC-DAEA-B270-3724-5636E761AC10}"/>
          </ac:cxnSpMkLst>
        </pc:cxnChg>
        <pc:cxnChg chg="add mod">
          <ac:chgData name="Allen Hsu" userId="60d91a9c-a42c-4cc8-ad01-70c31ac073b3" providerId="ADAL" clId="{C488AEF3-81CB-4932-AE89-94E1285723A4}" dt="2024-06-25T07:30:05.277" v="10373" actId="20577"/>
          <ac:cxnSpMkLst>
            <pc:docMk/>
            <pc:sldMk cId="3203950197" sldId="2147374871"/>
            <ac:cxnSpMk id="17" creationId="{ABB08526-ADDD-21D8-F510-02BE5BB90474}"/>
          </ac:cxnSpMkLst>
        </pc:cxnChg>
        <pc:cxnChg chg="add mod">
          <ac:chgData name="Allen Hsu" userId="60d91a9c-a42c-4cc8-ad01-70c31ac073b3" providerId="ADAL" clId="{C488AEF3-81CB-4932-AE89-94E1285723A4}" dt="2024-06-25T07:30:05.277" v="10373" actId="20577"/>
          <ac:cxnSpMkLst>
            <pc:docMk/>
            <pc:sldMk cId="3203950197" sldId="2147374871"/>
            <ac:cxnSpMk id="20" creationId="{76BD44B6-F1BD-1ED6-C342-2F2528F83A24}"/>
          </ac:cxnSpMkLst>
        </pc:cxnChg>
      </pc:sldChg>
      <pc:sldChg chg="addSp delSp modSp new mod ord">
        <pc:chgData name="Allen Hsu" userId="60d91a9c-a42c-4cc8-ad01-70c31ac073b3" providerId="ADAL" clId="{C488AEF3-81CB-4932-AE89-94E1285723A4}" dt="2024-06-26T10:07:48.660" v="15843" actId="1076"/>
        <pc:sldMkLst>
          <pc:docMk/>
          <pc:sldMk cId="355384672" sldId="2147374872"/>
        </pc:sldMkLst>
        <pc:spChg chg="mod">
          <ac:chgData name="Allen Hsu" userId="60d91a9c-a42c-4cc8-ad01-70c31ac073b3" providerId="ADAL" clId="{C488AEF3-81CB-4932-AE89-94E1285723A4}" dt="2024-06-24T02:33:04.350" v="1668" actId="20577"/>
          <ac:spMkLst>
            <pc:docMk/>
            <pc:sldMk cId="355384672" sldId="2147374872"/>
            <ac:spMk id="2" creationId="{65D2777B-7F12-6CE1-70CF-3FA29529DEA7}"/>
          </ac:spMkLst>
        </pc:spChg>
        <pc:spChg chg="del">
          <ac:chgData name="Allen Hsu" userId="60d91a9c-a42c-4cc8-ad01-70c31ac073b3" providerId="ADAL" clId="{C488AEF3-81CB-4932-AE89-94E1285723A4}" dt="2024-06-24T02:33:57.989" v="1669" actId="478"/>
          <ac:spMkLst>
            <pc:docMk/>
            <pc:sldMk cId="355384672" sldId="2147374872"/>
            <ac:spMk id="4" creationId="{3A08D53F-5032-1A37-9965-0A016A310495}"/>
          </ac:spMkLst>
        </pc:spChg>
        <pc:spChg chg="add mod">
          <ac:chgData name="Allen Hsu" userId="60d91a9c-a42c-4cc8-ad01-70c31ac073b3" providerId="ADAL" clId="{C488AEF3-81CB-4932-AE89-94E1285723A4}" dt="2024-06-26T10:07:27.039" v="15839" actId="20577"/>
          <ac:spMkLst>
            <pc:docMk/>
            <pc:sldMk cId="355384672" sldId="2147374872"/>
            <ac:spMk id="5" creationId="{56FAFDF3-CF2E-D381-199C-34A8938126CC}"/>
          </ac:spMkLst>
        </pc:spChg>
        <pc:spChg chg="add mod">
          <ac:chgData name="Allen Hsu" userId="60d91a9c-a42c-4cc8-ad01-70c31ac073b3" providerId="ADAL" clId="{C488AEF3-81CB-4932-AE89-94E1285723A4}" dt="2024-06-25T05:54:59.879" v="9273" actId="1076"/>
          <ac:spMkLst>
            <pc:docMk/>
            <pc:sldMk cId="355384672" sldId="2147374872"/>
            <ac:spMk id="7" creationId="{FAD21E17-5C77-C084-9AC3-8F08A3E38565}"/>
          </ac:spMkLst>
        </pc:spChg>
        <pc:spChg chg="add mod">
          <ac:chgData name="Allen Hsu" userId="60d91a9c-a42c-4cc8-ad01-70c31ac073b3" providerId="ADAL" clId="{C488AEF3-81CB-4932-AE89-94E1285723A4}" dt="2024-06-26T10:07:48.660" v="15843" actId="1076"/>
          <ac:spMkLst>
            <pc:docMk/>
            <pc:sldMk cId="355384672" sldId="2147374872"/>
            <ac:spMk id="8" creationId="{2E98B5A9-202B-F1AF-619A-7AA73480FC53}"/>
          </ac:spMkLst>
        </pc:spChg>
        <pc:spChg chg="add mod">
          <ac:chgData name="Allen Hsu" userId="60d91a9c-a42c-4cc8-ad01-70c31ac073b3" providerId="ADAL" clId="{C488AEF3-81CB-4932-AE89-94E1285723A4}" dt="2024-06-26T10:07:45.417" v="15842" actId="14100"/>
          <ac:spMkLst>
            <pc:docMk/>
            <pc:sldMk cId="355384672" sldId="2147374872"/>
            <ac:spMk id="9" creationId="{4D1F6439-EA2B-8E08-5F68-1661F6F0F959}"/>
          </ac:spMkLst>
        </pc:spChg>
        <pc:spChg chg="add del">
          <ac:chgData name="Allen Hsu" userId="60d91a9c-a42c-4cc8-ad01-70c31ac073b3" providerId="ADAL" clId="{C488AEF3-81CB-4932-AE89-94E1285723A4}" dt="2024-06-25T07:20:09.102" v="10142" actId="22"/>
          <ac:spMkLst>
            <pc:docMk/>
            <pc:sldMk cId="355384672" sldId="2147374872"/>
            <ac:spMk id="10" creationId="{8CE4819E-3441-BA14-1F65-C4A6CE276C98}"/>
          </ac:spMkLst>
        </pc:spChg>
        <pc:spChg chg="add del">
          <ac:chgData name="Allen Hsu" userId="60d91a9c-a42c-4cc8-ad01-70c31ac073b3" providerId="ADAL" clId="{C488AEF3-81CB-4932-AE89-94E1285723A4}" dt="2024-06-25T07:20:12.574" v="10144" actId="22"/>
          <ac:spMkLst>
            <pc:docMk/>
            <pc:sldMk cId="355384672" sldId="2147374872"/>
            <ac:spMk id="12" creationId="{5622AE6A-4FD1-AA58-ACDE-985B9B556C4F}"/>
          </ac:spMkLst>
        </pc:spChg>
        <pc:spChg chg="add del mod">
          <ac:chgData name="Allen Hsu" userId="60d91a9c-a42c-4cc8-ad01-70c31ac073b3" providerId="ADAL" clId="{C488AEF3-81CB-4932-AE89-94E1285723A4}" dt="2024-06-25T07:20:26.508" v="10148" actId="21"/>
          <ac:spMkLst>
            <pc:docMk/>
            <pc:sldMk cId="355384672" sldId="2147374872"/>
            <ac:spMk id="13" creationId="{7DBF31DD-A02D-F6F4-7920-EBC46D37A2F7}"/>
          </ac:spMkLst>
        </pc:spChg>
        <pc:spChg chg="add mod">
          <ac:chgData name="Allen Hsu" userId="60d91a9c-a42c-4cc8-ad01-70c31ac073b3" providerId="ADAL" clId="{C488AEF3-81CB-4932-AE89-94E1285723A4}" dt="2024-06-26T10:07:04.465" v="15783" actId="1076"/>
          <ac:spMkLst>
            <pc:docMk/>
            <pc:sldMk cId="355384672" sldId="2147374872"/>
            <ac:spMk id="14" creationId="{9FD9C8B4-CDE0-7805-6BDD-3037F765A706}"/>
          </ac:spMkLst>
        </pc:spChg>
        <pc:picChg chg="add mod">
          <ac:chgData name="Allen Hsu" userId="60d91a9c-a42c-4cc8-ad01-70c31ac073b3" providerId="ADAL" clId="{C488AEF3-81CB-4932-AE89-94E1285723A4}" dt="2024-06-25T03:50:24.689" v="8190" actId="1076"/>
          <ac:picMkLst>
            <pc:docMk/>
            <pc:sldMk cId="355384672" sldId="2147374872"/>
            <ac:picMk id="4" creationId="{5835CE47-C048-F659-994D-390F2EE17962}"/>
          </ac:picMkLst>
        </pc:picChg>
        <pc:picChg chg="add del mod">
          <ac:chgData name="Allen Hsu" userId="60d91a9c-a42c-4cc8-ad01-70c31ac073b3" providerId="ADAL" clId="{C488AEF3-81CB-4932-AE89-94E1285723A4}" dt="2024-06-24T02:38:49.212" v="1921" actId="21"/>
          <ac:picMkLst>
            <pc:docMk/>
            <pc:sldMk cId="355384672" sldId="2147374872"/>
            <ac:picMk id="6" creationId="{DB1084D3-E7F0-99A8-F3CA-3B3DD2BBF4B8}"/>
          </ac:picMkLst>
        </pc:picChg>
      </pc:sldChg>
      <pc:sldChg chg="addSp delSp modSp new mod">
        <pc:chgData name="Allen Hsu" userId="60d91a9c-a42c-4cc8-ad01-70c31ac073b3" providerId="ADAL" clId="{C488AEF3-81CB-4932-AE89-94E1285723A4}" dt="2024-06-26T05:24:18.353" v="14561" actId="20577"/>
        <pc:sldMkLst>
          <pc:docMk/>
          <pc:sldMk cId="2084708818" sldId="2147374873"/>
        </pc:sldMkLst>
        <pc:spChg chg="mod">
          <ac:chgData name="Allen Hsu" userId="60d91a9c-a42c-4cc8-ad01-70c31ac073b3" providerId="ADAL" clId="{C488AEF3-81CB-4932-AE89-94E1285723A4}" dt="2024-06-24T02:54:03.352" v="2280" actId="20577"/>
          <ac:spMkLst>
            <pc:docMk/>
            <pc:sldMk cId="2084708818" sldId="2147374873"/>
            <ac:spMk id="2" creationId="{4BF15140-E39B-F2FC-B199-E90401CE5267}"/>
          </ac:spMkLst>
        </pc:spChg>
        <pc:spChg chg="del">
          <ac:chgData name="Allen Hsu" userId="60d91a9c-a42c-4cc8-ad01-70c31ac073b3" providerId="ADAL" clId="{C488AEF3-81CB-4932-AE89-94E1285723A4}" dt="2024-06-24T03:04:38.819" v="2299" actId="478"/>
          <ac:spMkLst>
            <pc:docMk/>
            <pc:sldMk cId="2084708818" sldId="2147374873"/>
            <ac:spMk id="4" creationId="{FD573579-63E2-36F4-54FD-9BD4D9863B1D}"/>
          </ac:spMkLst>
        </pc:spChg>
        <pc:spChg chg="add mod">
          <ac:chgData name="Allen Hsu" userId="60d91a9c-a42c-4cc8-ad01-70c31ac073b3" providerId="ADAL" clId="{C488AEF3-81CB-4932-AE89-94E1285723A4}" dt="2024-06-26T02:08:11.737" v="14214"/>
          <ac:spMkLst>
            <pc:docMk/>
            <pc:sldMk cId="2084708818" sldId="2147374873"/>
            <ac:spMk id="5" creationId="{151515BA-94C0-68DD-3897-DCC74DEE58F3}"/>
          </ac:spMkLst>
        </pc:spChg>
        <pc:spChg chg="add mod">
          <ac:chgData name="Allen Hsu" userId="60d91a9c-a42c-4cc8-ad01-70c31ac073b3" providerId="ADAL" clId="{C488AEF3-81CB-4932-AE89-94E1285723A4}" dt="2024-06-25T05:21:15.152" v="8714" actId="20577"/>
          <ac:spMkLst>
            <pc:docMk/>
            <pc:sldMk cId="2084708818" sldId="2147374873"/>
            <ac:spMk id="6" creationId="{09D52721-B646-0E17-7439-4CCBDC345476}"/>
          </ac:spMkLst>
        </pc:spChg>
        <pc:spChg chg="add mod">
          <ac:chgData name="Allen Hsu" userId="60d91a9c-a42c-4cc8-ad01-70c31ac073b3" providerId="ADAL" clId="{C488AEF3-81CB-4932-AE89-94E1285723A4}" dt="2024-06-25T03:51:00.764" v="8194" actId="1076"/>
          <ac:spMkLst>
            <pc:docMk/>
            <pc:sldMk cId="2084708818" sldId="2147374873"/>
            <ac:spMk id="7" creationId="{57BE5318-B9E1-5E6F-5907-B0EB333416C2}"/>
          </ac:spMkLst>
        </pc:spChg>
        <pc:spChg chg="add del mod">
          <ac:chgData name="Allen Hsu" userId="60d91a9c-a42c-4cc8-ad01-70c31ac073b3" providerId="ADAL" clId="{C488AEF3-81CB-4932-AE89-94E1285723A4}" dt="2024-06-25T06:02:18.150" v="9623" actId="21"/>
          <ac:spMkLst>
            <pc:docMk/>
            <pc:sldMk cId="2084708818" sldId="2147374873"/>
            <ac:spMk id="14" creationId="{9FD9C8B4-CDE0-7805-6BDD-3037F765A706}"/>
          </ac:spMkLst>
        </pc:spChg>
        <pc:spChg chg="add mod">
          <ac:chgData name="Allen Hsu" userId="60d91a9c-a42c-4cc8-ad01-70c31ac073b3" providerId="ADAL" clId="{C488AEF3-81CB-4932-AE89-94E1285723A4}" dt="2024-06-26T05:24:18.353" v="14561" actId="20577"/>
          <ac:spMkLst>
            <pc:docMk/>
            <pc:sldMk cId="2084708818" sldId="2147374873"/>
            <ac:spMk id="16" creationId="{A77759E2-0900-B60C-EF4D-A1BD63A8BAA4}"/>
          </ac:spMkLst>
        </pc:spChg>
        <pc:spChg chg="add mod">
          <ac:chgData name="Allen Hsu" userId="60d91a9c-a42c-4cc8-ad01-70c31ac073b3" providerId="ADAL" clId="{C488AEF3-81CB-4932-AE89-94E1285723A4}" dt="2024-06-25T05:25:43.924" v="9078" actId="14100"/>
          <ac:spMkLst>
            <pc:docMk/>
            <pc:sldMk cId="2084708818" sldId="2147374873"/>
            <ac:spMk id="19" creationId="{23C4EFF2-C30F-442D-35C9-D9897E475D4B}"/>
          </ac:spMkLst>
        </pc:spChg>
        <pc:picChg chg="add mod">
          <ac:chgData name="Allen Hsu" userId="60d91a9c-a42c-4cc8-ad01-70c31ac073b3" providerId="ADAL" clId="{C488AEF3-81CB-4932-AE89-94E1285723A4}" dt="2024-06-25T03:56:54.845" v="8488" actId="1076"/>
          <ac:picMkLst>
            <pc:docMk/>
            <pc:sldMk cId="2084708818" sldId="2147374873"/>
            <ac:picMk id="4" creationId="{AF2A2E8A-BC84-955C-6613-D09FDF9D47EF}"/>
          </ac:picMkLst>
        </pc:picChg>
        <pc:picChg chg="add mod">
          <ac:chgData name="Allen Hsu" userId="60d91a9c-a42c-4cc8-ad01-70c31ac073b3" providerId="ADAL" clId="{C488AEF3-81CB-4932-AE89-94E1285723A4}" dt="2024-06-25T03:51:30.920" v="8197" actId="1076"/>
          <ac:picMkLst>
            <pc:docMk/>
            <pc:sldMk cId="2084708818" sldId="2147374873"/>
            <ac:picMk id="9" creationId="{7B86331E-2E33-63BB-0307-19246A5380B9}"/>
          </ac:picMkLst>
        </pc:picChg>
        <pc:picChg chg="add mod modCrop">
          <ac:chgData name="Allen Hsu" userId="60d91a9c-a42c-4cc8-ad01-70c31ac073b3" providerId="ADAL" clId="{C488AEF3-81CB-4932-AE89-94E1285723A4}" dt="2024-06-25T05:19:59.782" v="8659" actId="732"/>
          <ac:picMkLst>
            <pc:docMk/>
            <pc:sldMk cId="2084708818" sldId="2147374873"/>
            <ac:picMk id="11" creationId="{5F1FC225-B9ED-6493-A1D9-6390D672C4DE}"/>
          </ac:picMkLst>
        </pc:picChg>
        <pc:picChg chg="add mod">
          <ac:chgData name="Allen Hsu" userId="60d91a9c-a42c-4cc8-ad01-70c31ac073b3" providerId="ADAL" clId="{C488AEF3-81CB-4932-AE89-94E1285723A4}" dt="2024-06-24T05:06:51.800" v="2997" actId="1076"/>
          <ac:picMkLst>
            <pc:docMk/>
            <pc:sldMk cId="2084708818" sldId="2147374873"/>
            <ac:picMk id="13" creationId="{0A4BC9F2-4506-4C90-3CC4-1FF92502D93F}"/>
          </ac:picMkLst>
        </pc:picChg>
        <pc:cxnChg chg="add del mod">
          <ac:chgData name="Allen Hsu" userId="60d91a9c-a42c-4cc8-ad01-70c31ac073b3" providerId="ADAL" clId="{C488AEF3-81CB-4932-AE89-94E1285723A4}" dt="2024-06-25T05:20:38.129" v="8665" actId="478"/>
          <ac:cxnSpMkLst>
            <pc:docMk/>
            <pc:sldMk cId="2084708818" sldId="2147374873"/>
            <ac:cxnSpMk id="8" creationId="{9DF57ACF-4D39-4240-D86A-CA67B72C5E73}"/>
          </ac:cxnSpMkLst>
        </pc:cxnChg>
        <pc:cxnChg chg="add mod">
          <ac:chgData name="Allen Hsu" userId="60d91a9c-a42c-4cc8-ad01-70c31ac073b3" providerId="ADAL" clId="{C488AEF3-81CB-4932-AE89-94E1285723A4}" dt="2024-06-25T05:20:54.569" v="8668" actId="14100"/>
          <ac:cxnSpMkLst>
            <pc:docMk/>
            <pc:sldMk cId="2084708818" sldId="2147374873"/>
            <ac:cxnSpMk id="12" creationId="{A9707AD0-2B54-70BD-6930-39286E1AA23F}"/>
          </ac:cxnSpMkLst>
        </pc:cxnChg>
        <pc:cxnChg chg="add mod">
          <ac:chgData name="Allen Hsu" userId="60d91a9c-a42c-4cc8-ad01-70c31ac073b3" providerId="ADAL" clId="{C488AEF3-81CB-4932-AE89-94E1285723A4}" dt="2024-06-25T05:25:14.198" v="9025" actId="14100"/>
          <ac:cxnSpMkLst>
            <pc:docMk/>
            <pc:sldMk cId="2084708818" sldId="2147374873"/>
            <ac:cxnSpMk id="17" creationId="{FF81BA52-3299-25A8-0FBB-4BEFA1982B2C}"/>
          </ac:cxnSpMkLst>
        </pc:cxnChg>
      </pc:sldChg>
      <pc:sldChg chg="modSp new mod ord">
        <pc:chgData name="Allen Hsu" userId="60d91a9c-a42c-4cc8-ad01-70c31ac073b3" providerId="ADAL" clId="{C488AEF3-81CB-4932-AE89-94E1285723A4}" dt="2024-06-24T02:52:50.721" v="2258" actId="20577"/>
        <pc:sldMkLst>
          <pc:docMk/>
          <pc:sldMk cId="1618482419" sldId="2147374874"/>
        </pc:sldMkLst>
        <pc:spChg chg="mod">
          <ac:chgData name="Allen Hsu" userId="60d91a9c-a42c-4cc8-ad01-70c31ac073b3" providerId="ADAL" clId="{C488AEF3-81CB-4932-AE89-94E1285723A4}" dt="2024-06-24T02:52:50.721" v="2258" actId="20577"/>
          <ac:spMkLst>
            <pc:docMk/>
            <pc:sldMk cId="1618482419" sldId="2147374874"/>
            <ac:spMk id="3" creationId="{4E3FB35A-548A-AF1E-61D4-D303FCD5B70D}"/>
          </ac:spMkLst>
        </pc:spChg>
      </pc:sldChg>
      <pc:sldChg chg="modSp add mod">
        <pc:chgData name="Allen Hsu" userId="60d91a9c-a42c-4cc8-ad01-70c31ac073b3" providerId="ADAL" clId="{C488AEF3-81CB-4932-AE89-94E1285723A4}" dt="2024-06-24T02:53:57.223" v="2267" actId="20577"/>
        <pc:sldMkLst>
          <pc:docMk/>
          <pc:sldMk cId="4036769101" sldId="2147374875"/>
        </pc:sldMkLst>
        <pc:spChg chg="mod">
          <ac:chgData name="Allen Hsu" userId="60d91a9c-a42c-4cc8-ad01-70c31ac073b3" providerId="ADAL" clId="{C488AEF3-81CB-4932-AE89-94E1285723A4}" dt="2024-06-24T02:53:57.223" v="2267" actId="20577"/>
          <ac:spMkLst>
            <pc:docMk/>
            <pc:sldMk cId="4036769101" sldId="2147374875"/>
            <ac:spMk id="3" creationId="{4E3FB35A-548A-AF1E-61D4-D303FCD5B70D}"/>
          </ac:spMkLst>
        </pc:spChg>
      </pc:sldChg>
      <pc:sldChg chg="add del">
        <pc:chgData name="Allen Hsu" userId="60d91a9c-a42c-4cc8-ad01-70c31ac073b3" providerId="ADAL" clId="{C488AEF3-81CB-4932-AE89-94E1285723A4}" dt="2024-06-24T02:54:15.633" v="2298" actId="47"/>
        <pc:sldMkLst>
          <pc:docMk/>
          <pc:sldMk cId="3111829752" sldId="2147374876"/>
        </pc:sldMkLst>
      </pc:sldChg>
      <pc:sldChg chg="addSp delSp modSp new mod">
        <pc:chgData name="Allen Hsu" userId="60d91a9c-a42c-4cc8-ad01-70c31ac073b3" providerId="ADAL" clId="{C488AEF3-81CB-4932-AE89-94E1285723A4}" dt="2024-06-25T10:01:20.774" v="13088" actId="1076"/>
        <pc:sldMkLst>
          <pc:docMk/>
          <pc:sldMk cId="4106524916" sldId="2147374877"/>
        </pc:sldMkLst>
        <pc:spChg chg="mod">
          <ac:chgData name="Allen Hsu" userId="60d91a9c-a42c-4cc8-ad01-70c31ac073b3" providerId="ADAL" clId="{C488AEF3-81CB-4932-AE89-94E1285723A4}" dt="2024-06-24T02:54:10.171" v="2296" actId="20577"/>
          <ac:spMkLst>
            <pc:docMk/>
            <pc:sldMk cId="4106524916" sldId="2147374877"/>
            <ac:spMk id="2" creationId="{B1BEE615-5BB4-B513-978D-A985128A26D1}"/>
          </ac:spMkLst>
        </pc:spChg>
        <pc:spChg chg="del">
          <ac:chgData name="Allen Hsu" userId="60d91a9c-a42c-4cc8-ad01-70c31ac073b3" providerId="ADAL" clId="{C488AEF3-81CB-4932-AE89-94E1285723A4}" dt="2024-06-24T03:07:46.771" v="2357" actId="478"/>
          <ac:spMkLst>
            <pc:docMk/>
            <pc:sldMk cId="4106524916" sldId="2147374877"/>
            <ac:spMk id="4" creationId="{01A29898-89B7-F3A0-51E3-E245845F17CA}"/>
          </ac:spMkLst>
        </pc:spChg>
        <pc:spChg chg="add mod">
          <ac:chgData name="Allen Hsu" userId="60d91a9c-a42c-4cc8-ad01-70c31ac073b3" providerId="ADAL" clId="{C488AEF3-81CB-4932-AE89-94E1285723A4}" dt="2024-06-25T10:01:20.774" v="13088" actId="1076"/>
          <ac:spMkLst>
            <pc:docMk/>
            <pc:sldMk cId="4106524916" sldId="2147374877"/>
            <ac:spMk id="4" creationId="{361E5281-0297-5E99-A764-0F749EB6A52A}"/>
          </ac:spMkLst>
        </pc:spChg>
        <pc:spChg chg="add mod">
          <ac:chgData name="Allen Hsu" userId="60d91a9c-a42c-4cc8-ad01-70c31ac073b3" providerId="ADAL" clId="{C488AEF3-81CB-4932-AE89-94E1285723A4}" dt="2024-06-25T10:00:56.442" v="13078" actId="20577"/>
          <ac:spMkLst>
            <pc:docMk/>
            <pc:sldMk cId="4106524916" sldId="2147374877"/>
            <ac:spMk id="5" creationId="{2F29081D-26C0-618C-3B59-12B4DFEA0DB1}"/>
          </ac:spMkLst>
        </pc:spChg>
        <pc:spChg chg="add mod">
          <ac:chgData name="Allen Hsu" userId="60d91a9c-a42c-4cc8-ad01-70c31ac073b3" providerId="ADAL" clId="{C488AEF3-81CB-4932-AE89-94E1285723A4}" dt="2024-06-25T10:01:20.774" v="13088" actId="1076"/>
          <ac:spMkLst>
            <pc:docMk/>
            <pc:sldMk cId="4106524916" sldId="2147374877"/>
            <ac:spMk id="6" creationId="{7B68AA95-74F1-0084-6D09-894851E6D10B}"/>
          </ac:spMkLst>
        </pc:spChg>
        <pc:spChg chg="add mod">
          <ac:chgData name="Allen Hsu" userId="60d91a9c-a42c-4cc8-ad01-70c31ac073b3" providerId="ADAL" clId="{C488AEF3-81CB-4932-AE89-94E1285723A4}" dt="2024-06-24T03:36:32.665" v="2580" actId="1076"/>
          <ac:spMkLst>
            <pc:docMk/>
            <pc:sldMk cId="4106524916" sldId="2147374877"/>
            <ac:spMk id="9" creationId="{7656C850-A6C4-D354-15E9-BE0ED8263CEA}"/>
          </ac:spMkLst>
        </pc:spChg>
        <pc:spChg chg="add mod">
          <ac:chgData name="Allen Hsu" userId="60d91a9c-a42c-4cc8-ad01-70c31ac073b3" providerId="ADAL" clId="{C488AEF3-81CB-4932-AE89-94E1285723A4}" dt="2024-06-24T05:23:19.536" v="3106" actId="1076"/>
          <ac:spMkLst>
            <pc:docMk/>
            <pc:sldMk cId="4106524916" sldId="2147374877"/>
            <ac:spMk id="14" creationId="{0304EB38-BD6D-E3D3-D520-921BD9964F55}"/>
          </ac:spMkLst>
        </pc:spChg>
        <pc:spChg chg="add mod topLvl">
          <ac:chgData name="Allen Hsu" userId="60d91a9c-a42c-4cc8-ad01-70c31ac073b3" providerId="ADAL" clId="{C488AEF3-81CB-4932-AE89-94E1285723A4}" dt="2024-06-25T10:01:20.774" v="13088" actId="1076"/>
          <ac:spMkLst>
            <pc:docMk/>
            <pc:sldMk cId="4106524916" sldId="2147374877"/>
            <ac:spMk id="34" creationId="{D47F0607-4DF5-FA28-D014-10160CB936F8}"/>
          </ac:spMkLst>
        </pc:spChg>
        <pc:spChg chg="add del mod topLvl">
          <ac:chgData name="Allen Hsu" userId="60d91a9c-a42c-4cc8-ad01-70c31ac073b3" providerId="ADAL" clId="{C488AEF3-81CB-4932-AE89-94E1285723A4}" dt="2024-06-25T05:33:31.721" v="9134" actId="478"/>
          <ac:spMkLst>
            <pc:docMk/>
            <pc:sldMk cId="4106524916" sldId="2147374877"/>
            <ac:spMk id="35" creationId="{4FA33F3C-7DF6-BE79-FECF-A7C0481BA8D3}"/>
          </ac:spMkLst>
        </pc:spChg>
        <pc:spChg chg="add del mod topLvl">
          <ac:chgData name="Allen Hsu" userId="60d91a9c-a42c-4cc8-ad01-70c31ac073b3" providerId="ADAL" clId="{C488AEF3-81CB-4932-AE89-94E1285723A4}" dt="2024-06-25T05:34:17.986" v="9136" actId="478"/>
          <ac:spMkLst>
            <pc:docMk/>
            <pc:sldMk cId="4106524916" sldId="2147374877"/>
            <ac:spMk id="38" creationId="{3894895B-FECA-DF73-25C9-0288EB203097}"/>
          </ac:spMkLst>
        </pc:spChg>
        <pc:spChg chg="add mod topLvl">
          <ac:chgData name="Allen Hsu" userId="60d91a9c-a42c-4cc8-ad01-70c31ac073b3" providerId="ADAL" clId="{C488AEF3-81CB-4932-AE89-94E1285723A4}" dt="2024-06-25T10:01:20.774" v="13088" actId="1076"/>
          <ac:spMkLst>
            <pc:docMk/>
            <pc:sldMk cId="4106524916" sldId="2147374877"/>
            <ac:spMk id="42" creationId="{B58E3FE8-4225-343C-DF13-0B03DF8707E4}"/>
          </ac:spMkLst>
        </pc:spChg>
        <pc:spChg chg="add mod topLvl">
          <ac:chgData name="Allen Hsu" userId="60d91a9c-a42c-4cc8-ad01-70c31ac073b3" providerId="ADAL" clId="{C488AEF3-81CB-4932-AE89-94E1285723A4}" dt="2024-06-25T10:01:20.774" v="13088" actId="1076"/>
          <ac:spMkLst>
            <pc:docMk/>
            <pc:sldMk cId="4106524916" sldId="2147374877"/>
            <ac:spMk id="46" creationId="{7048B93A-5EF9-FD95-B375-0D95FC45A53F}"/>
          </ac:spMkLst>
        </pc:spChg>
        <pc:spChg chg="add mod topLvl">
          <ac:chgData name="Allen Hsu" userId="60d91a9c-a42c-4cc8-ad01-70c31ac073b3" providerId="ADAL" clId="{C488AEF3-81CB-4932-AE89-94E1285723A4}" dt="2024-06-25T10:01:20.774" v="13088" actId="1076"/>
          <ac:spMkLst>
            <pc:docMk/>
            <pc:sldMk cId="4106524916" sldId="2147374877"/>
            <ac:spMk id="50" creationId="{42C24A39-E0C9-E89B-5311-FFDA5B172A68}"/>
          </ac:spMkLst>
        </pc:spChg>
        <pc:grpChg chg="add del mod">
          <ac:chgData name="Allen Hsu" userId="60d91a9c-a42c-4cc8-ad01-70c31ac073b3" providerId="ADAL" clId="{C488AEF3-81CB-4932-AE89-94E1285723A4}" dt="2024-06-24T06:30:48.610" v="4150" actId="165"/>
          <ac:grpSpMkLst>
            <pc:docMk/>
            <pc:sldMk cId="4106524916" sldId="2147374877"/>
            <ac:grpSpMk id="43" creationId="{A6CE1A12-7E38-3C33-2F48-48DC7FA635DE}"/>
          </ac:grpSpMkLst>
        </pc:grpChg>
        <pc:picChg chg="add mod modCrop">
          <ac:chgData name="Allen Hsu" userId="60d91a9c-a42c-4cc8-ad01-70c31ac073b3" providerId="ADAL" clId="{C488AEF3-81CB-4932-AE89-94E1285723A4}" dt="2024-06-25T05:29:10.128" v="9109" actId="1076"/>
          <ac:picMkLst>
            <pc:docMk/>
            <pc:sldMk cId="4106524916" sldId="2147374877"/>
            <ac:picMk id="7" creationId="{09DAE294-B7A7-E061-57E6-556535FD604F}"/>
          </ac:picMkLst>
        </pc:picChg>
        <pc:picChg chg="add mod modCrop">
          <ac:chgData name="Allen Hsu" userId="60d91a9c-a42c-4cc8-ad01-70c31ac073b3" providerId="ADAL" clId="{C488AEF3-81CB-4932-AE89-94E1285723A4}" dt="2024-06-25T05:29:06.540" v="9108" actId="1076"/>
          <ac:picMkLst>
            <pc:docMk/>
            <pc:sldMk cId="4106524916" sldId="2147374877"/>
            <ac:picMk id="11" creationId="{16C5E0F4-CC7A-6107-7B42-9554AD88A5F7}"/>
          </ac:picMkLst>
        </pc:picChg>
        <pc:picChg chg="add mod">
          <ac:chgData name="Allen Hsu" userId="60d91a9c-a42c-4cc8-ad01-70c31ac073b3" providerId="ADAL" clId="{C488AEF3-81CB-4932-AE89-94E1285723A4}" dt="2024-06-24T05:23:16.076" v="3105" actId="1076"/>
          <ac:picMkLst>
            <pc:docMk/>
            <pc:sldMk cId="4106524916" sldId="2147374877"/>
            <ac:picMk id="13" creationId="{7427A82E-8400-351F-8DFB-7A8D0A68C0F1}"/>
          </ac:picMkLst>
        </pc:picChg>
        <pc:picChg chg="add mod">
          <ac:chgData name="Allen Hsu" userId="60d91a9c-a42c-4cc8-ad01-70c31ac073b3" providerId="ADAL" clId="{C488AEF3-81CB-4932-AE89-94E1285723A4}" dt="2024-06-24T03:45:29.204" v="2712" actId="14100"/>
          <ac:picMkLst>
            <pc:docMk/>
            <pc:sldMk cId="4106524916" sldId="2147374877"/>
            <ac:picMk id="16" creationId="{05875E34-45CC-E9B7-EBD3-FAABEF77EBC7}"/>
          </ac:picMkLst>
        </pc:picChg>
        <pc:picChg chg="add mod">
          <ac:chgData name="Allen Hsu" userId="60d91a9c-a42c-4cc8-ad01-70c31ac073b3" providerId="ADAL" clId="{C488AEF3-81CB-4932-AE89-94E1285723A4}" dt="2024-06-24T05:22:59.314" v="3100" actId="1076"/>
          <ac:picMkLst>
            <pc:docMk/>
            <pc:sldMk cId="4106524916" sldId="2147374877"/>
            <ac:picMk id="17" creationId="{F641B3E2-4EBC-F81F-0AEA-02CE2D0CA686}"/>
          </ac:picMkLst>
        </pc:pic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18" creationId="{224B2549-A71C-1FB7-0B1B-E3205FEFB373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19" creationId="{5BB41342-166D-DDD7-9241-3D85B706DFD9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0" creationId="{7536B635-DFF7-58F1-3139-C7B4754C55FF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1" creationId="{DC36077D-E38C-B683-EFC8-F1C52728C390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2" creationId="{159AE3FA-8A11-9619-A2F3-94E8DE9AD637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3" creationId="{612BFF0D-4030-B7B0-E493-6275FCAFABF5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4" creationId="{478B8150-8BD3-F7D9-7D1B-011E20F0C020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5" creationId="{044CCEA1-B1B9-58D2-D901-DD2283A11B74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6" creationId="{83257BF9-BD49-00FF-C095-EB1FDC02F3E6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7" creationId="{F11F6394-A814-685A-7ED1-AD48E3864D0E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8" creationId="{775D3544-A723-7675-41D9-FF1B198C8A9C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29" creationId="{8F59634B-BF11-BE07-475F-E62FCFCF21D7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30" creationId="{48D63725-17CF-6C44-DBEA-84C632108449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31" creationId="{1D69CC40-BD88-684F-25AA-2255F8854F3D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32" creationId="{02A54FE8-7EF9-0C0D-5AC2-A955ECFB6BC1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33" creationId="{5E462F13-8A45-E766-A084-A1498BB2302F}"/>
          </ac:cxnSpMkLst>
        </pc:cxnChg>
        <pc:cxnChg chg="add del mod topLvl">
          <ac:chgData name="Allen Hsu" userId="60d91a9c-a42c-4cc8-ad01-70c31ac073b3" providerId="ADAL" clId="{C488AEF3-81CB-4932-AE89-94E1285723A4}" dt="2024-06-25T05:33:31.721" v="9134" actId="478"/>
          <ac:cxnSpMkLst>
            <pc:docMk/>
            <pc:sldMk cId="4106524916" sldId="2147374877"/>
            <ac:cxnSpMk id="36" creationId="{DF0FE44C-13AE-D98A-6B13-BAC6CC383636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37" creationId="{3E8F33B6-6EAE-C455-A798-7ADC24016F05}"/>
          </ac:cxnSpMkLst>
        </pc:cxnChg>
        <pc:cxnChg chg="add del mod topLvl">
          <ac:chgData name="Allen Hsu" userId="60d91a9c-a42c-4cc8-ad01-70c31ac073b3" providerId="ADAL" clId="{C488AEF3-81CB-4932-AE89-94E1285723A4}" dt="2024-06-25T05:34:17.986" v="9136" actId="478"/>
          <ac:cxnSpMkLst>
            <pc:docMk/>
            <pc:sldMk cId="4106524916" sldId="2147374877"/>
            <ac:cxnSpMk id="39" creationId="{FD8E7343-1F0F-D7BE-5246-60E159D2D52A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40" creationId="{D1EF9019-D7FD-6E4D-FD36-2B08F68B97BD}"/>
          </ac:cxnSpMkLst>
        </pc:cxnChg>
        <pc:cxnChg chg="add mod topLvl">
          <ac:chgData name="Allen Hsu" userId="60d91a9c-a42c-4cc8-ad01-70c31ac073b3" providerId="ADAL" clId="{C488AEF3-81CB-4932-AE89-94E1285723A4}" dt="2024-06-25T10:01:20.774" v="13088" actId="1076"/>
          <ac:cxnSpMkLst>
            <pc:docMk/>
            <pc:sldMk cId="4106524916" sldId="2147374877"/>
            <ac:cxnSpMk id="41" creationId="{FE10ECCF-81B8-7E72-ED6E-BB9F445ED081}"/>
          </ac:cxnSpMkLst>
        </pc:cxnChg>
        <pc:cxnChg chg="add del mod topLvl">
          <ac:chgData name="Allen Hsu" userId="60d91a9c-a42c-4cc8-ad01-70c31ac073b3" providerId="ADAL" clId="{C488AEF3-81CB-4932-AE89-94E1285723A4}" dt="2024-06-25T05:33:31.721" v="9134" actId="478"/>
          <ac:cxnSpMkLst>
            <pc:docMk/>
            <pc:sldMk cId="4106524916" sldId="2147374877"/>
            <ac:cxnSpMk id="47" creationId="{42224084-8614-5A93-B4EB-43CD50B63BC1}"/>
          </ac:cxnSpMkLst>
        </pc:cxnChg>
      </pc:sldChg>
      <pc:sldChg chg="addSp delSp modSp add mod">
        <pc:chgData name="Allen Hsu" userId="60d91a9c-a42c-4cc8-ad01-70c31ac073b3" providerId="ADAL" clId="{C488AEF3-81CB-4932-AE89-94E1285723A4}" dt="2024-06-26T02:07:34.955" v="14211" actId="1076"/>
        <pc:sldMkLst>
          <pc:docMk/>
          <pc:sldMk cId="1791452113" sldId="2147374878"/>
        </pc:sldMkLst>
        <pc:spChg chg="add">
          <ac:chgData name="Allen Hsu" userId="60d91a9c-a42c-4cc8-ad01-70c31ac073b3" providerId="ADAL" clId="{C488AEF3-81CB-4932-AE89-94E1285723A4}" dt="2024-06-25T08:10:17.577" v="10800"/>
          <ac:spMkLst>
            <pc:docMk/>
            <pc:sldMk cId="1791452113" sldId="2147374878"/>
            <ac:spMk id="4" creationId="{BC599BB6-9C17-8821-C395-58F635CFDE15}"/>
          </ac:spMkLst>
        </pc:spChg>
        <pc:spChg chg="del">
          <ac:chgData name="Allen Hsu" userId="60d91a9c-a42c-4cc8-ad01-70c31ac073b3" providerId="ADAL" clId="{C488AEF3-81CB-4932-AE89-94E1285723A4}" dt="2024-06-24T05:26:01.248" v="3138" actId="478"/>
          <ac:spMkLst>
            <pc:docMk/>
            <pc:sldMk cId="1791452113" sldId="2147374878"/>
            <ac:spMk id="4" creationId="{FD573579-63E2-36F4-54FD-9BD4D9863B1D}"/>
          </ac:spMkLst>
        </pc:spChg>
        <pc:spChg chg="add mod">
          <ac:chgData name="Allen Hsu" userId="60d91a9c-a42c-4cc8-ad01-70c31ac073b3" providerId="ADAL" clId="{C488AEF3-81CB-4932-AE89-94E1285723A4}" dt="2024-06-26T02:07:31.232" v="14210" actId="20577"/>
          <ac:spMkLst>
            <pc:docMk/>
            <pc:sldMk cId="1791452113" sldId="2147374878"/>
            <ac:spMk id="5" creationId="{1A802BBA-3B2B-6C9C-BEFE-A7F3F3181F4B}"/>
          </ac:spMkLst>
        </pc:spChg>
        <pc:spChg chg="add mod">
          <ac:chgData name="Allen Hsu" userId="60d91a9c-a42c-4cc8-ad01-70c31ac073b3" providerId="ADAL" clId="{C488AEF3-81CB-4932-AE89-94E1285723A4}" dt="2024-06-24T05:52:02.410" v="3481"/>
          <ac:spMkLst>
            <pc:docMk/>
            <pc:sldMk cId="1791452113" sldId="2147374878"/>
            <ac:spMk id="6" creationId="{4DC14256-E745-57D3-CD24-9A405881BBBF}"/>
          </ac:spMkLst>
        </pc:spChg>
        <pc:spChg chg="add mod">
          <ac:chgData name="Allen Hsu" userId="60d91a9c-a42c-4cc8-ad01-70c31ac073b3" providerId="ADAL" clId="{C488AEF3-81CB-4932-AE89-94E1285723A4}" dt="2024-06-26T02:07:34.955" v="14211" actId="1076"/>
          <ac:spMkLst>
            <pc:docMk/>
            <pc:sldMk cId="1791452113" sldId="2147374878"/>
            <ac:spMk id="11" creationId="{95FA1EE4-1EE6-635B-7046-9235BE34F0E0}"/>
          </ac:spMkLst>
        </pc:spChg>
        <pc:picChg chg="add mod">
          <ac:chgData name="Allen Hsu" userId="60d91a9c-a42c-4cc8-ad01-70c31ac073b3" providerId="ADAL" clId="{C488AEF3-81CB-4932-AE89-94E1285723A4}" dt="2024-06-25T08:10:45.652" v="10815" actId="1076"/>
          <ac:picMkLst>
            <pc:docMk/>
            <pc:sldMk cId="1791452113" sldId="2147374878"/>
            <ac:picMk id="6" creationId="{9520365C-B6A3-14BA-9106-8207E4B9CC38}"/>
          </ac:picMkLst>
        </pc:picChg>
        <pc:picChg chg="add mod">
          <ac:chgData name="Allen Hsu" userId="60d91a9c-a42c-4cc8-ad01-70c31ac073b3" providerId="ADAL" clId="{C488AEF3-81CB-4932-AE89-94E1285723A4}" dt="2024-06-26T02:07:34.955" v="14211" actId="1076"/>
          <ac:picMkLst>
            <pc:docMk/>
            <pc:sldMk cId="1791452113" sldId="2147374878"/>
            <ac:picMk id="8" creationId="{CA59DA6B-4CFB-DDA1-3C61-E572A484D09E}"/>
          </ac:picMkLst>
        </pc:picChg>
        <pc:picChg chg="add mod modCrop">
          <ac:chgData name="Allen Hsu" userId="60d91a9c-a42c-4cc8-ad01-70c31ac073b3" providerId="ADAL" clId="{C488AEF3-81CB-4932-AE89-94E1285723A4}" dt="2024-06-26T02:07:34.955" v="14211" actId="1076"/>
          <ac:picMkLst>
            <pc:docMk/>
            <pc:sldMk cId="1791452113" sldId="2147374878"/>
            <ac:picMk id="10" creationId="{F83A2CCD-E52D-E7E3-611A-6A2CC3AB36F7}"/>
          </ac:picMkLst>
        </pc:picChg>
      </pc:sldChg>
      <pc:sldChg chg="addSp delSp modSp add mod ord">
        <pc:chgData name="Allen Hsu" userId="60d91a9c-a42c-4cc8-ad01-70c31ac073b3" providerId="ADAL" clId="{C488AEF3-81CB-4932-AE89-94E1285723A4}" dt="2024-06-26T05:53:43.413" v="14670" actId="20577"/>
        <pc:sldMkLst>
          <pc:docMk/>
          <pc:sldMk cId="2660870581" sldId="2147374879"/>
        </pc:sldMkLst>
        <pc:spChg chg="del">
          <ac:chgData name="Allen Hsu" userId="60d91a9c-a42c-4cc8-ad01-70c31ac073b3" providerId="ADAL" clId="{C488AEF3-81CB-4932-AE89-94E1285723A4}" dt="2024-06-24T05:26:03.082" v="3139" actId="478"/>
          <ac:spMkLst>
            <pc:docMk/>
            <pc:sldMk cId="2660870581" sldId="2147374879"/>
            <ac:spMk id="4" creationId="{01A29898-89B7-F3A0-51E3-E245845F17CA}"/>
          </ac:spMkLst>
        </pc:spChg>
        <pc:spChg chg="add mod">
          <ac:chgData name="Allen Hsu" userId="60d91a9c-a42c-4cc8-ad01-70c31ac073b3" providerId="ADAL" clId="{C488AEF3-81CB-4932-AE89-94E1285723A4}" dt="2024-06-26T05:53:43.413" v="14670" actId="20577"/>
          <ac:spMkLst>
            <pc:docMk/>
            <pc:sldMk cId="2660870581" sldId="2147374879"/>
            <ac:spMk id="5" creationId="{E52F5D2A-721A-DAB7-2492-4879B29ACD27}"/>
          </ac:spMkLst>
        </pc:spChg>
        <pc:spChg chg="add del mod">
          <ac:chgData name="Allen Hsu" userId="60d91a9c-a42c-4cc8-ad01-70c31ac073b3" providerId="ADAL" clId="{C488AEF3-81CB-4932-AE89-94E1285723A4}" dt="2024-06-24T06:31:12.761" v="4152" actId="478"/>
          <ac:spMkLst>
            <pc:docMk/>
            <pc:sldMk cId="2660870581" sldId="2147374879"/>
            <ac:spMk id="16" creationId="{A631BFC8-D2D2-3DF0-CB2F-C58C5005BAFC}"/>
          </ac:spMkLst>
        </pc:spChg>
        <pc:spChg chg="add del mod">
          <ac:chgData name="Allen Hsu" userId="60d91a9c-a42c-4cc8-ad01-70c31ac073b3" providerId="ADAL" clId="{C488AEF3-81CB-4932-AE89-94E1285723A4}" dt="2024-06-24T06:31:12.761" v="4152" actId="478"/>
          <ac:spMkLst>
            <pc:docMk/>
            <pc:sldMk cId="2660870581" sldId="2147374879"/>
            <ac:spMk id="19" creationId="{256E2570-EAD5-420C-4768-698388A890D9}"/>
          </ac:spMkLst>
        </pc:spChg>
        <pc:spChg chg="add mod">
          <ac:chgData name="Allen Hsu" userId="60d91a9c-a42c-4cc8-ad01-70c31ac073b3" providerId="ADAL" clId="{C488AEF3-81CB-4932-AE89-94E1285723A4}" dt="2024-06-24T07:25:53.454" v="4523" actId="20577"/>
          <ac:spMkLst>
            <pc:docMk/>
            <pc:sldMk cId="2660870581" sldId="2147374879"/>
            <ac:spMk id="21" creationId="{68793E9F-B657-A554-05B8-FBA532B0BDDE}"/>
          </ac:spMkLst>
        </pc:spChg>
        <pc:spChg chg="add mod">
          <ac:chgData name="Allen Hsu" userId="60d91a9c-a42c-4cc8-ad01-70c31ac073b3" providerId="ADAL" clId="{C488AEF3-81CB-4932-AE89-94E1285723A4}" dt="2024-06-24T07:25:46.079" v="4508" actId="14100"/>
          <ac:spMkLst>
            <pc:docMk/>
            <pc:sldMk cId="2660870581" sldId="2147374879"/>
            <ac:spMk id="22" creationId="{D0A5E901-2B89-0BBF-75AF-3E8F20220CED}"/>
          </ac:spMkLst>
        </pc:spChg>
        <pc:spChg chg="add mod">
          <ac:chgData name="Allen Hsu" userId="60d91a9c-a42c-4cc8-ad01-70c31ac073b3" providerId="ADAL" clId="{C488AEF3-81CB-4932-AE89-94E1285723A4}" dt="2024-06-24T07:25:41.171" v="4507" actId="14100"/>
          <ac:spMkLst>
            <pc:docMk/>
            <pc:sldMk cId="2660870581" sldId="2147374879"/>
            <ac:spMk id="23" creationId="{B97B4164-9CBD-C66C-E21A-659369C7275A}"/>
          </ac:spMkLst>
        </pc:spChg>
        <pc:spChg chg="add mod ord">
          <ac:chgData name="Allen Hsu" userId="60d91a9c-a42c-4cc8-ad01-70c31ac073b3" providerId="ADAL" clId="{C488AEF3-81CB-4932-AE89-94E1285723A4}" dt="2024-06-24T07:25:06.678" v="4497" actId="166"/>
          <ac:spMkLst>
            <pc:docMk/>
            <pc:sldMk cId="2660870581" sldId="2147374879"/>
            <ac:spMk id="24" creationId="{515AAA18-5658-96BE-22F4-270811EE5EAB}"/>
          </ac:spMkLst>
        </pc:spChg>
        <pc:spChg chg="add mod">
          <ac:chgData name="Allen Hsu" userId="60d91a9c-a42c-4cc8-ad01-70c31ac073b3" providerId="ADAL" clId="{C488AEF3-81CB-4932-AE89-94E1285723A4}" dt="2024-06-24T07:25:38.372" v="4506" actId="14100"/>
          <ac:spMkLst>
            <pc:docMk/>
            <pc:sldMk cId="2660870581" sldId="2147374879"/>
            <ac:spMk id="25" creationId="{8614F4BD-C254-BA9D-608B-F287BC34D0A9}"/>
          </ac:spMkLst>
        </pc:spChg>
        <pc:spChg chg="add mod">
          <ac:chgData name="Allen Hsu" userId="60d91a9c-a42c-4cc8-ad01-70c31ac073b3" providerId="ADAL" clId="{C488AEF3-81CB-4932-AE89-94E1285723A4}" dt="2024-06-24T07:24:59.679" v="4494" actId="207"/>
          <ac:spMkLst>
            <pc:docMk/>
            <pc:sldMk cId="2660870581" sldId="2147374879"/>
            <ac:spMk id="26" creationId="{7FEC0B94-5C8B-1D43-047D-5FAAB0DEF34E}"/>
          </ac:spMkLst>
        </pc:spChg>
        <pc:spChg chg="add mod ord">
          <ac:chgData name="Allen Hsu" userId="60d91a9c-a42c-4cc8-ad01-70c31ac073b3" providerId="ADAL" clId="{C488AEF3-81CB-4932-AE89-94E1285723A4}" dt="2024-06-24T07:25:35.067" v="4505" actId="167"/>
          <ac:spMkLst>
            <pc:docMk/>
            <pc:sldMk cId="2660870581" sldId="2147374879"/>
            <ac:spMk id="27" creationId="{620879DE-72D6-1B5B-5AC6-5A5833C39309}"/>
          </ac:spMkLst>
        </pc:spChg>
        <pc:spChg chg="add mod ord">
          <ac:chgData name="Allen Hsu" userId="60d91a9c-a42c-4cc8-ad01-70c31ac073b3" providerId="ADAL" clId="{C488AEF3-81CB-4932-AE89-94E1285723A4}" dt="2024-06-24T07:25:35.067" v="4505" actId="167"/>
          <ac:spMkLst>
            <pc:docMk/>
            <pc:sldMk cId="2660870581" sldId="2147374879"/>
            <ac:spMk id="28" creationId="{77061B7F-B2D4-DC46-55B6-0D13D79DBE84}"/>
          </ac:spMkLst>
        </pc:spChg>
        <pc:spChg chg="add mod ord">
          <ac:chgData name="Allen Hsu" userId="60d91a9c-a42c-4cc8-ad01-70c31ac073b3" providerId="ADAL" clId="{C488AEF3-81CB-4932-AE89-94E1285723A4}" dt="2024-06-24T07:25:35.067" v="4505" actId="167"/>
          <ac:spMkLst>
            <pc:docMk/>
            <pc:sldMk cId="2660870581" sldId="2147374879"/>
            <ac:spMk id="29" creationId="{4914C2FC-65B5-EFC8-0B75-8AEC036A75A1}"/>
          </ac:spMkLst>
        </pc:spChg>
        <pc:picChg chg="add mod">
          <ac:chgData name="Allen Hsu" userId="60d91a9c-a42c-4cc8-ad01-70c31ac073b3" providerId="ADAL" clId="{C488AEF3-81CB-4932-AE89-94E1285723A4}" dt="2024-06-25T08:16:00.431" v="10890" actId="14100"/>
          <ac:picMkLst>
            <pc:docMk/>
            <pc:sldMk cId="2660870581" sldId="2147374879"/>
            <ac:picMk id="7" creationId="{2D0096B2-1BEB-33A7-FD72-7337B1414E9B}"/>
          </ac:picMkLst>
        </pc:picChg>
        <pc:cxnChg chg="add mod">
          <ac:chgData name="Allen Hsu" userId="60d91a9c-a42c-4cc8-ad01-70c31ac073b3" providerId="ADAL" clId="{C488AEF3-81CB-4932-AE89-94E1285723A4}" dt="2024-06-24T07:24:36.588" v="4490" actId="208"/>
          <ac:cxnSpMkLst>
            <pc:docMk/>
            <pc:sldMk cId="2660870581" sldId="2147374879"/>
            <ac:cxnSpMk id="8" creationId="{7ACB307E-45B0-859E-1D4F-3034BB59D7FC}"/>
          </ac:cxnSpMkLst>
        </pc:cxnChg>
        <pc:cxnChg chg="add mod">
          <ac:chgData name="Allen Hsu" userId="60d91a9c-a42c-4cc8-ad01-70c31ac073b3" providerId="ADAL" clId="{C488AEF3-81CB-4932-AE89-94E1285723A4}" dt="2024-06-24T07:24:36.588" v="4490" actId="208"/>
          <ac:cxnSpMkLst>
            <pc:docMk/>
            <pc:sldMk cId="2660870581" sldId="2147374879"/>
            <ac:cxnSpMk id="9" creationId="{3FE26264-0DA5-5737-53D7-FC89DE403315}"/>
          </ac:cxnSpMkLst>
        </pc:cxnChg>
        <pc:cxnChg chg="add mod">
          <ac:chgData name="Allen Hsu" userId="60d91a9c-a42c-4cc8-ad01-70c31ac073b3" providerId="ADAL" clId="{C488AEF3-81CB-4932-AE89-94E1285723A4}" dt="2024-06-24T06:32:31.239" v="4155" actId="1076"/>
          <ac:cxnSpMkLst>
            <pc:docMk/>
            <pc:sldMk cId="2660870581" sldId="2147374879"/>
            <ac:cxnSpMk id="10" creationId="{5E5B2989-D470-51DE-4D3F-F59D94C76AA8}"/>
          </ac:cxnSpMkLst>
        </pc:cxnChg>
        <pc:cxnChg chg="add mod">
          <ac:chgData name="Allen Hsu" userId="60d91a9c-a42c-4cc8-ad01-70c31ac073b3" providerId="ADAL" clId="{C488AEF3-81CB-4932-AE89-94E1285723A4}" dt="2024-06-24T06:32:31.239" v="4155" actId="1076"/>
          <ac:cxnSpMkLst>
            <pc:docMk/>
            <pc:sldMk cId="2660870581" sldId="2147374879"/>
            <ac:cxnSpMk id="11" creationId="{88721E4A-3FEB-BCD5-8C45-40B0A318C7DE}"/>
          </ac:cxnSpMkLst>
        </pc:cxnChg>
        <pc:cxnChg chg="add mod">
          <ac:chgData name="Allen Hsu" userId="60d91a9c-a42c-4cc8-ad01-70c31ac073b3" providerId="ADAL" clId="{C488AEF3-81CB-4932-AE89-94E1285723A4}" dt="2024-06-24T06:32:34.077" v="4156" actId="1076"/>
          <ac:cxnSpMkLst>
            <pc:docMk/>
            <pc:sldMk cId="2660870581" sldId="2147374879"/>
            <ac:cxnSpMk id="12" creationId="{68D7023C-95E9-75DA-0764-2B8CFF85A3C9}"/>
          </ac:cxnSpMkLst>
        </pc:cxnChg>
        <pc:cxnChg chg="add mod">
          <ac:chgData name="Allen Hsu" userId="60d91a9c-a42c-4cc8-ad01-70c31ac073b3" providerId="ADAL" clId="{C488AEF3-81CB-4932-AE89-94E1285723A4}" dt="2024-06-24T06:32:34.077" v="4156" actId="1076"/>
          <ac:cxnSpMkLst>
            <pc:docMk/>
            <pc:sldMk cId="2660870581" sldId="2147374879"/>
            <ac:cxnSpMk id="13" creationId="{45D3ED4F-0426-3DD1-535B-1FD1EF463DCD}"/>
          </ac:cxnSpMkLst>
        </pc:cxnChg>
        <pc:cxnChg chg="add mod">
          <ac:chgData name="Allen Hsu" userId="60d91a9c-a42c-4cc8-ad01-70c31ac073b3" providerId="ADAL" clId="{C488AEF3-81CB-4932-AE89-94E1285723A4}" dt="2024-06-24T06:30:59.022" v="4151"/>
          <ac:cxnSpMkLst>
            <pc:docMk/>
            <pc:sldMk cId="2660870581" sldId="2147374879"/>
            <ac:cxnSpMk id="14" creationId="{2420F815-D01E-97A5-D871-6278E4734747}"/>
          </ac:cxnSpMkLst>
        </pc:cxnChg>
        <pc:cxnChg chg="add mod">
          <ac:chgData name="Allen Hsu" userId="60d91a9c-a42c-4cc8-ad01-70c31ac073b3" providerId="ADAL" clId="{C488AEF3-81CB-4932-AE89-94E1285723A4}" dt="2024-06-24T06:32:22.513" v="4153" actId="1076"/>
          <ac:cxnSpMkLst>
            <pc:docMk/>
            <pc:sldMk cId="2660870581" sldId="2147374879"/>
            <ac:cxnSpMk id="15" creationId="{CE0F7D50-13E9-0027-F6FC-E7F0B15F023E}"/>
          </ac:cxnSpMkLst>
        </pc:cxnChg>
        <pc:cxnChg chg="add del mod">
          <ac:chgData name="Allen Hsu" userId="60d91a9c-a42c-4cc8-ad01-70c31ac073b3" providerId="ADAL" clId="{C488AEF3-81CB-4932-AE89-94E1285723A4}" dt="2024-06-24T06:31:12.761" v="4152" actId="478"/>
          <ac:cxnSpMkLst>
            <pc:docMk/>
            <pc:sldMk cId="2660870581" sldId="2147374879"/>
            <ac:cxnSpMk id="17" creationId="{1CF58E32-8235-6330-F166-3A6292DDCF7E}"/>
          </ac:cxnSpMkLst>
        </pc:cxnChg>
        <pc:cxnChg chg="add del mod">
          <ac:chgData name="Allen Hsu" userId="60d91a9c-a42c-4cc8-ad01-70c31ac073b3" providerId="ADAL" clId="{C488AEF3-81CB-4932-AE89-94E1285723A4}" dt="2024-06-24T06:31:12.761" v="4152" actId="478"/>
          <ac:cxnSpMkLst>
            <pc:docMk/>
            <pc:sldMk cId="2660870581" sldId="2147374879"/>
            <ac:cxnSpMk id="18" creationId="{42731443-5D8E-E0EF-CAE8-ED63860A4259}"/>
          </ac:cxnSpMkLst>
        </pc:cxnChg>
        <pc:cxnChg chg="add del mod">
          <ac:chgData name="Allen Hsu" userId="60d91a9c-a42c-4cc8-ad01-70c31ac073b3" providerId="ADAL" clId="{C488AEF3-81CB-4932-AE89-94E1285723A4}" dt="2024-06-24T06:31:12.761" v="4152" actId="478"/>
          <ac:cxnSpMkLst>
            <pc:docMk/>
            <pc:sldMk cId="2660870581" sldId="2147374879"/>
            <ac:cxnSpMk id="20" creationId="{7D72EBB2-A2B6-CB56-F466-81D2216EDBE3}"/>
          </ac:cxnSpMkLst>
        </pc:cxnChg>
      </pc:sldChg>
      <pc:sldChg chg="addSp delSp modSp new del mod">
        <pc:chgData name="Allen Hsu" userId="60d91a9c-a42c-4cc8-ad01-70c31ac073b3" providerId="ADAL" clId="{C488AEF3-81CB-4932-AE89-94E1285723A4}" dt="2024-06-26T02:20:01.660" v="14288" actId="2696"/>
        <pc:sldMkLst>
          <pc:docMk/>
          <pc:sldMk cId="94530445" sldId="2147374880"/>
        </pc:sldMkLst>
        <pc:spChg chg="mod">
          <ac:chgData name="Allen Hsu" userId="60d91a9c-a42c-4cc8-ad01-70c31ac073b3" providerId="ADAL" clId="{C488AEF3-81CB-4932-AE89-94E1285723A4}" dt="2024-06-24T05:31:58.941" v="3186" actId="20577"/>
          <ac:spMkLst>
            <pc:docMk/>
            <pc:sldMk cId="94530445" sldId="2147374880"/>
            <ac:spMk id="2" creationId="{9FA6C61A-FA7A-B55B-9267-26FB7B471F53}"/>
          </ac:spMkLst>
        </pc:spChg>
        <pc:spChg chg="del mod">
          <ac:chgData name="Allen Hsu" userId="60d91a9c-a42c-4cc8-ad01-70c31ac073b3" providerId="ADAL" clId="{C488AEF3-81CB-4932-AE89-94E1285723A4}" dt="2024-06-24T05:32:05.117" v="3199" actId="478"/>
          <ac:spMkLst>
            <pc:docMk/>
            <pc:sldMk cId="94530445" sldId="2147374880"/>
            <ac:spMk id="4" creationId="{9A5275CB-879C-552A-C5DF-7423591627CD}"/>
          </ac:spMkLst>
        </pc:spChg>
        <pc:spChg chg="add del mod">
          <ac:chgData name="Allen Hsu" userId="60d91a9c-a42c-4cc8-ad01-70c31ac073b3" providerId="ADAL" clId="{C488AEF3-81CB-4932-AE89-94E1285723A4}" dt="2024-06-24T05:32:06.460" v="3200" actId="478"/>
          <ac:spMkLst>
            <pc:docMk/>
            <pc:sldMk cId="94530445" sldId="2147374880"/>
            <ac:spMk id="6" creationId="{5B8AB9A1-85E7-7139-7E08-DA7881448A6E}"/>
          </ac:spMkLst>
        </pc:spChg>
        <pc:spChg chg="add mod">
          <ac:chgData name="Allen Hsu" userId="60d91a9c-a42c-4cc8-ad01-70c31ac073b3" providerId="ADAL" clId="{C488AEF3-81CB-4932-AE89-94E1285723A4}" dt="2024-06-24T05:35:03.106" v="3395" actId="20577"/>
          <ac:spMkLst>
            <pc:docMk/>
            <pc:sldMk cId="94530445" sldId="2147374880"/>
            <ac:spMk id="7" creationId="{AC2EC66F-6750-E80D-46D0-CAB9E4FC27FC}"/>
          </ac:spMkLst>
        </pc:spChg>
        <pc:picChg chg="add mod">
          <ac:chgData name="Allen Hsu" userId="60d91a9c-a42c-4cc8-ad01-70c31ac073b3" providerId="ADAL" clId="{C488AEF3-81CB-4932-AE89-94E1285723A4}" dt="2024-06-24T05:33:56.293" v="3304" actId="14100"/>
          <ac:picMkLst>
            <pc:docMk/>
            <pc:sldMk cId="94530445" sldId="2147374880"/>
            <ac:picMk id="9" creationId="{F14B783B-5846-31BE-B0E3-407940E64390}"/>
          </ac:picMkLst>
        </pc:picChg>
      </pc:sldChg>
      <pc:sldChg chg="add">
        <pc:chgData name="Allen Hsu" userId="60d91a9c-a42c-4cc8-ad01-70c31ac073b3" providerId="ADAL" clId="{C488AEF3-81CB-4932-AE89-94E1285723A4}" dt="2024-06-26T02:20:04.610" v="14289"/>
        <pc:sldMkLst>
          <pc:docMk/>
          <pc:sldMk cId="143758585" sldId="2147374880"/>
        </pc:sldMkLst>
      </pc:sldChg>
      <pc:sldChg chg="addSp delSp modSp new del mod">
        <pc:chgData name="Allen Hsu" userId="60d91a9c-a42c-4cc8-ad01-70c31ac073b3" providerId="ADAL" clId="{C488AEF3-81CB-4932-AE89-94E1285723A4}" dt="2024-06-24T05:25:56.003" v="3137" actId="47"/>
        <pc:sldMkLst>
          <pc:docMk/>
          <pc:sldMk cId="2880616720" sldId="2147374880"/>
        </pc:sldMkLst>
        <pc:spChg chg="del">
          <ac:chgData name="Allen Hsu" userId="60d91a9c-a42c-4cc8-ad01-70c31ac073b3" providerId="ADAL" clId="{C488AEF3-81CB-4932-AE89-94E1285723A4}" dt="2024-06-24T03:49:15.968" v="2717" actId="478"/>
          <ac:spMkLst>
            <pc:docMk/>
            <pc:sldMk cId="2880616720" sldId="2147374880"/>
            <ac:spMk id="4" creationId="{BBA2C826-4C8A-F9DB-D441-9F7599ADB7F5}"/>
          </ac:spMkLst>
        </pc:spChg>
        <pc:spChg chg="add del mod">
          <ac:chgData name="Allen Hsu" userId="60d91a9c-a42c-4cc8-ad01-70c31ac073b3" providerId="ADAL" clId="{C488AEF3-81CB-4932-AE89-94E1285723A4}" dt="2024-06-24T05:23:03.439" v="3101" actId="21"/>
          <ac:spMkLst>
            <pc:docMk/>
            <pc:sldMk cId="2880616720" sldId="2147374880"/>
            <ac:spMk id="24" creationId="{D47F0607-4DF5-FA28-D014-10160CB936F8}"/>
          </ac:spMkLst>
        </pc:spChg>
        <pc:spChg chg="add del mod">
          <ac:chgData name="Allen Hsu" userId="60d91a9c-a42c-4cc8-ad01-70c31ac073b3" providerId="ADAL" clId="{C488AEF3-81CB-4932-AE89-94E1285723A4}" dt="2024-06-24T05:23:03.439" v="3101" actId="21"/>
          <ac:spMkLst>
            <pc:docMk/>
            <pc:sldMk cId="2880616720" sldId="2147374880"/>
            <ac:spMk id="25" creationId="{4FA33F3C-7DF6-BE79-FECF-A7C0481BA8D3}"/>
          </ac:spMkLst>
        </pc:spChg>
        <pc:spChg chg="add del mod">
          <ac:chgData name="Allen Hsu" userId="60d91a9c-a42c-4cc8-ad01-70c31ac073b3" providerId="ADAL" clId="{C488AEF3-81CB-4932-AE89-94E1285723A4}" dt="2024-06-24T05:23:03.439" v="3101" actId="21"/>
          <ac:spMkLst>
            <pc:docMk/>
            <pc:sldMk cId="2880616720" sldId="2147374880"/>
            <ac:spMk id="31" creationId="{3894895B-FECA-DF73-25C9-0288EB203097}"/>
          </ac:spMkLst>
        </pc:spChg>
        <pc:spChg chg="add del mod">
          <ac:chgData name="Allen Hsu" userId="60d91a9c-a42c-4cc8-ad01-70c31ac073b3" providerId="ADAL" clId="{C488AEF3-81CB-4932-AE89-94E1285723A4}" dt="2024-06-24T05:23:03.439" v="3101" actId="21"/>
          <ac:spMkLst>
            <pc:docMk/>
            <pc:sldMk cId="2880616720" sldId="2147374880"/>
            <ac:spMk id="40" creationId="{B58E3FE8-4225-343C-DF13-0B03DF8707E4}"/>
          </ac:spMkLst>
        </pc:spChg>
        <pc:spChg chg="add del mod">
          <ac:chgData name="Allen Hsu" userId="60d91a9c-a42c-4cc8-ad01-70c31ac073b3" providerId="ADAL" clId="{C488AEF3-81CB-4932-AE89-94E1285723A4}" dt="2024-06-24T05:23:03.439" v="3101" actId="21"/>
          <ac:spMkLst>
            <pc:docMk/>
            <pc:sldMk cId="2880616720" sldId="2147374880"/>
            <ac:spMk id="46" creationId="{7048B93A-5EF9-FD95-B375-0D95FC45A53F}"/>
          </ac:spMkLst>
        </pc:spChg>
        <pc:picChg chg="add del mod">
          <ac:chgData name="Allen Hsu" userId="60d91a9c-a42c-4cc8-ad01-70c31ac073b3" providerId="ADAL" clId="{C488AEF3-81CB-4932-AE89-94E1285723A4}" dt="2024-06-24T05:22:55.283" v="3098" actId="21"/>
          <ac:picMkLst>
            <pc:docMk/>
            <pc:sldMk cId="2880616720" sldId="2147374880"/>
            <ac:picMk id="6" creationId="{F641B3E2-4EBC-F81F-0AEA-02CE2D0CA686}"/>
          </ac:picMkLst>
        </pc:pic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8" creationId="{224B2549-A71C-1FB7-0B1B-E3205FEFB373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9" creationId="{5BB41342-166D-DDD7-9241-3D85B706DFD9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0" creationId="{7536B635-DFF7-58F1-3139-C7B4754C55FF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1" creationId="{DC36077D-E38C-B683-EFC8-F1C52728C390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2" creationId="{159AE3FA-8A11-9619-A2F3-94E8DE9AD637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3" creationId="{612BFF0D-4030-B7B0-E493-6275FCAFABF5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4" creationId="{478B8150-8BD3-F7D9-7D1B-011E20F0C020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5" creationId="{044CCEA1-B1B9-58D2-D901-DD2283A11B74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6" creationId="{83257BF9-BD49-00FF-C095-EB1FDC02F3E6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7" creationId="{F11F6394-A814-685A-7ED1-AD48E3864D0E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8" creationId="{775D3544-A723-7675-41D9-FF1B198C8A9C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19" creationId="{8F59634B-BF11-BE07-475F-E62FCFCF21D7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20" creationId="{48D63725-17CF-6C44-DBEA-84C632108449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21" creationId="{1D69CC40-BD88-684F-25AA-2255F8854F3D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22" creationId="{02A54FE8-7EF9-0C0D-5AC2-A955ECFB6BC1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23" creationId="{5E462F13-8A45-E766-A084-A1498BB2302F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27" creationId="{DF0FE44C-13AE-D98A-6B13-BAC6CC383636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29" creationId="{3E8F33B6-6EAE-C455-A798-7ADC24016F05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32" creationId="{FD8E7343-1F0F-D7BE-5246-60E159D2D52A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37" creationId="{D1EF9019-D7FD-6E4D-FD36-2B08F68B97BD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39" creationId="{FE10ECCF-81B8-7E72-ED6E-BB9F445ED081}"/>
          </ac:cxnSpMkLst>
        </pc:cxnChg>
        <pc:cxnChg chg="add del mod">
          <ac:chgData name="Allen Hsu" userId="60d91a9c-a42c-4cc8-ad01-70c31ac073b3" providerId="ADAL" clId="{C488AEF3-81CB-4932-AE89-94E1285723A4}" dt="2024-06-24T05:23:03.439" v="3101" actId="21"/>
          <ac:cxnSpMkLst>
            <pc:docMk/>
            <pc:sldMk cId="2880616720" sldId="2147374880"/>
            <ac:cxnSpMk id="47" creationId="{42224084-8614-5A93-B4EB-43CD50B63BC1}"/>
          </ac:cxnSpMkLst>
        </pc:cxnChg>
      </pc:sldChg>
      <pc:sldChg chg="delSp modSp add del mod">
        <pc:chgData name="Allen Hsu" userId="60d91a9c-a42c-4cc8-ad01-70c31ac073b3" providerId="ADAL" clId="{C488AEF3-81CB-4932-AE89-94E1285723A4}" dt="2024-06-25T08:18:21.357" v="10914" actId="47"/>
        <pc:sldMkLst>
          <pc:docMk/>
          <pc:sldMk cId="3140126636" sldId="2147374881"/>
        </pc:sldMkLst>
        <pc:spChg chg="del mod">
          <ac:chgData name="Allen Hsu" userId="60d91a9c-a42c-4cc8-ad01-70c31ac073b3" providerId="ADAL" clId="{C488AEF3-81CB-4932-AE89-94E1285723A4}" dt="2024-06-25T08:13:12.523" v="10855"/>
          <ac:spMkLst>
            <pc:docMk/>
            <pc:sldMk cId="3140126636" sldId="2147374881"/>
            <ac:spMk id="7" creationId="{AC2EC66F-6750-E80D-46D0-CAB9E4FC27FC}"/>
          </ac:spMkLst>
        </pc:spChg>
        <pc:picChg chg="del">
          <ac:chgData name="Allen Hsu" userId="60d91a9c-a42c-4cc8-ad01-70c31ac073b3" providerId="ADAL" clId="{C488AEF3-81CB-4932-AE89-94E1285723A4}" dt="2024-06-24T06:23:30.106" v="4149" actId="478"/>
          <ac:picMkLst>
            <pc:docMk/>
            <pc:sldMk cId="3140126636" sldId="2147374881"/>
            <ac:picMk id="9" creationId="{F14B783B-5846-31BE-B0E3-407940E64390}"/>
          </ac:picMkLst>
        </pc:picChg>
      </pc:sldChg>
      <pc:sldChg chg="addSp delSp modSp new mod ord">
        <pc:chgData name="Allen Hsu" userId="60d91a9c-a42c-4cc8-ad01-70c31ac073b3" providerId="ADAL" clId="{C488AEF3-81CB-4932-AE89-94E1285723A4}" dt="2024-06-26T05:47:56.206" v="14584" actId="20577"/>
        <pc:sldMkLst>
          <pc:docMk/>
          <pc:sldMk cId="2309350602" sldId="2147374882"/>
        </pc:sldMkLst>
        <pc:spChg chg="mod">
          <ac:chgData name="Allen Hsu" userId="60d91a9c-a42c-4cc8-ad01-70c31ac073b3" providerId="ADAL" clId="{C488AEF3-81CB-4932-AE89-94E1285723A4}" dt="2024-06-24T07:27:45.382" v="4631" actId="20577"/>
          <ac:spMkLst>
            <pc:docMk/>
            <pc:sldMk cId="2309350602" sldId="2147374882"/>
            <ac:spMk id="2" creationId="{522D6B45-DE41-2D69-9FC4-B0A7056CD19B}"/>
          </ac:spMkLst>
        </pc:spChg>
        <pc:spChg chg="del">
          <ac:chgData name="Allen Hsu" userId="60d91a9c-a42c-4cc8-ad01-70c31ac073b3" providerId="ADAL" clId="{C488AEF3-81CB-4932-AE89-94E1285723A4}" dt="2024-06-24T07:27:47.359" v="4632" actId="478"/>
          <ac:spMkLst>
            <pc:docMk/>
            <pc:sldMk cId="2309350602" sldId="2147374882"/>
            <ac:spMk id="4" creationId="{442016D9-D280-F564-8D62-1F096091CEB0}"/>
          </ac:spMkLst>
        </pc:spChg>
        <pc:spChg chg="add mod">
          <ac:chgData name="Allen Hsu" userId="60d91a9c-a42c-4cc8-ad01-70c31ac073b3" providerId="ADAL" clId="{C488AEF3-81CB-4932-AE89-94E1285723A4}" dt="2024-06-26T05:47:56.206" v="14584" actId="20577"/>
          <ac:spMkLst>
            <pc:docMk/>
            <pc:sldMk cId="2309350602" sldId="2147374882"/>
            <ac:spMk id="5" creationId="{B3C3A951-F621-3CA6-337F-151025571BB4}"/>
          </ac:spMkLst>
        </pc:spChg>
        <pc:spChg chg="add mod">
          <ac:chgData name="Allen Hsu" userId="60d91a9c-a42c-4cc8-ad01-70c31ac073b3" providerId="ADAL" clId="{C488AEF3-81CB-4932-AE89-94E1285723A4}" dt="2024-06-25T08:18:45.102" v="10919" actId="1076"/>
          <ac:spMkLst>
            <pc:docMk/>
            <pc:sldMk cId="2309350602" sldId="2147374882"/>
            <ac:spMk id="6" creationId="{51E2D6F4-52C2-B9E1-9DD5-91AB5A833452}"/>
          </ac:spMkLst>
        </pc:spChg>
        <pc:picChg chg="add mod">
          <ac:chgData name="Allen Hsu" userId="60d91a9c-a42c-4cc8-ad01-70c31ac073b3" providerId="ADAL" clId="{C488AEF3-81CB-4932-AE89-94E1285723A4}" dt="2024-06-25T08:19:36.602" v="10972" actId="14100"/>
          <ac:picMkLst>
            <pc:docMk/>
            <pc:sldMk cId="2309350602" sldId="2147374882"/>
            <ac:picMk id="4" creationId="{7788DFD9-012C-C67C-EF76-0412C458DD56}"/>
          </ac:picMkLst>
        </pc:picChg>
        <pc:picChg chg="add mod">
          <ac:chgData name="Allen Hsu" userId="60d91a9c-a42c-4cc8-ad01-70c31ac073b3" providerId="ADAL" clId="{C488AEF3-81CB-4932-AE89-94E1285723A4}" dt="2024-06-25T08:23:38.526" v="11079" actId="1076"/>
          <ac:picMkLst>
            <pc:docMk/>
            <pc:sldMk cId="2309350602" sldId="2147374882"/>
            <ac:picMk id="7" creationId="{DC2E0D44-AB00-8E17-8876-B08E26BD0DBA}"/>
          </ac:picMkLst>
        </pc:picChg>
        <pc:picChg chg="add mod">
          <ac:chgData name="Allen Hsu" userId="60d91a9c-a42c-4cc8-ad01-70c31ac073b3" providerId="ADAL" clId="{C488AEF3-81CB-4932-AE89-94E1285723A4}" dt="2024-06-24T08:48:00.237" v="4910" actId="1076"/>
          <ac:picMkLst>
            <pc:docMk/>
            <pc:sldMk cId="2309350602" sldId="2147374882"/>
            <ac:picMk id="8" creationId="{5700AA1B-044F-CB09-E791-C609F8B7F6A2}"/>
          </ac:picMkLst>
        </pc:picChg>
        <pc:picChg chg="add mod">
          <ac:chgData name="Allen Hsu" userId="60d91a9c-a42c-4cc8-ad01-70c31ac073b3" providerId="ADAL" clId="{C488AEF3-81CB-4932-AE89-94E1285723A4}" dt="2024-06-26T02:07:06.395" v="14176" actId="14100"/>
          <ac:picMkLst>
            <pc:docMk/>
            <pc:sldMk cId="2309350602" sldId="2147374882"/>
            <ac:picMk id="10" creationId="{2C48CF91-BE2F-36CB-C301-216F12DD0096}"/>
          </ac:picMkLst>
        </pc:picChg>
        <pc:picChg chg="add mod">
          <ac:chgData name="Allen Hsu" userId="60d91a9c-a42c-4cc8-ad01-70c31ac073b3" providerId="ADAL" clId="{C488AEF3-81CB-4932-AE89-94E1285723A4}" dt="2024-06-25T08:23:50.700" v="11081" actId="1076"/>
          <ac:picMkLst>
            <pc:docMk/>
            <pc:sldMk cId="2309350602" sldId="2147374882"/>
            <ac:picMk id="12" creationId="{38A96185-A86D-E101-87FC-0D6888BA08E5}"/>
          </ac:picMkLst>
        </pc:picChg>
        <pc:picChg chg="add del">
          <ac:chgData name="Allen Hsu" userId="60d91a9c-a42c-4cc8-ad01-70c31ac073b3" providerId="ADAL" clId="{C488AEF3-81CB-4932-AE89-94E1285723A4}" dt="2024-06-24T09:08:46.462" v="5146" actId="22"/>
          <ac:picMkLst>
            <pc:docMk/>
            <pc:sldMk cId="2309350602" sldId="2147374882"/>
            <ac:picMk id="14" creationId="{F282A5B8-3005-429E-1EA4-845E9084700A}"/>
          </ac:picMkLst>
        </pc:picChg>
        <pc:picChg chg="add mod modCrop">
          <ac:chgData name="Allen Hsu" userId="60d91a9c-a42c-4cc8-ad01-70c31ac073b3" providerId="ADAL" clId="{C488AEF3-81CB-4932-AE89-94E1285723A4}" dt="2024-06-26T02:07:03.379" v="14175" actId="14100"/>
          <ac:picMkLst>
            <pc:docMk/>
            <pc:sldMk cId="2309350602" sldId="2147374882"/>
            <ac:picMk id="16" creationId="{C0A34AF6-EE82-E5BF-8264-FD978F353859}"/>
          </ac:picMkLst>
        </pc:picChg>
        <pc:picChg chg="add mod">
          <ac:chgData name="Allen Hsu" userId="60d91a9c-a42c-4cc8-ad01-70c31ac073b3" providerId="ADAL" clId="{C488AEF3-81CB-4932-AE89-94E1285723A4}" dt="2024-06-24T09:26:47.432" v="5553" actId="1076"/>
          <ac:picMkLst>
            <pc:docMk/>
            <pc:sldMk cId="2309350602" sldId="2147374882"/>
            <ac:picMk id="18" creationId="{F6294AD5-6D58-45E8-4950-9357F3A19782}"/>
          </ac:picMkLst>
        </pc:picChg>
      </pc:sldChg>
      <pc:sldChg chg="addSp delSp modSp new mod">
        <pc:chgData name="Allen Hsu" userId="60d91a9c-a42c-4cc8-ad01-70c31ac073b3" providerId="ADAL" clId="{C488AEF3-81CB-4932-AE89-94E1285723A4}" dt="2024-06-26T05:49:04.835" v="14587" actId="1076"/>
        <pc:sldMkLst>
          <pc:docMk/>
          <pc:sldMk cId="930243943" sldId="2147374883"/>
        </pc:sldMkLst>
        <pc:spChg chg="mod">
          <ac:chgData name="Allen Hsu" userId="60d91a9c-a42c-4cc8-ad01-70c31ac073b3" providerId="ADAL" clId="{C488AEF3-81CB-4932-AE89-94E1285723A4}" dt="2024-06-24T07:27:54.301" v="4649" actId="20577"/>
          <ac:spMkLst>
            <pc:docMk/>
            <pc:sldMk cId="930243943" sldId="2147374883"/>
            <ac:spMk id="2" creationId="{A87CE298-32D9-A517-43F9-18DE5DD0C38B}"/>
          </ac:spMkLst>
        </pc:spChg>
        <pc:spChg chg="del">
          <ac:chgData name="Allen Hsu" userId="60d91a9c-a42c-4cc8-ad01-70c31ac073b3" providerId="ADAL" clId="{C488AEF3-81CB-4932-AE89-94E1285723A4}" dt="2024-06-24T07:27:50.972" v="4634" actId="478"/>
          <ac:spMkLst>
            <pc:docMk/>
            <pc:sldMk cId="930243943" sldId="2147374883"/>
            <ac:spMk id="4" creationId="{E17B881A-4839-E9EB-9C5E-4D8C41B1EEFD}"/>
          </ac:spMkLst>
        </pc:spChg>
        <pc:spChg chg="add mod">
          <ac:chgData name="Allen Hsu" userId="60d91a9c-a42c-4cc8-ad01-70c31ac073b3" providerId="ADAL" clId="{C488AEF3-81CB-4932-AE89-94E1285723A4}" dt="2024-06-26T05:49:04.835" v="14587" actId="1076"/>
          <ac:spMkLst>
            <pc:docMk/>
            <pc:sldMk cId="930243943" sldId="2147374883"/>
            <ac:spMk id="7" creationId="{E107F604-0786-B756-0D50-306A470BEA02}"/>
          </ac:spMkLst>
        </pc:spChg>
        <pc:spChg chg="add mod">
          <ac:chgData name="Allen Hsu" userId="60d91a9c-a42c-4cc8-ad01-70c31ac073b3" providerId="ADAL" clId="{C488AEF3-81CB-4932-AE89-94E1285723A4}" dt="2024-06-25T08:33:31.570" v="11177" actId="1076"/>
          <ac:spMkLst>
            <pc:docMk/>
            <pc:sldMk cId="930243943" sldId="2147374883"/>
            <ac:spMk id="8" creationId="{BD46A1A1-1099-AB1F-B0DB-C1EC1202BFC2}"/>
          </ac:spMkLst>
        </pc:spChg>
        <pc:spChg chg="add mod">
          <ac:chgData name="Allen Hsu" userId="60d91a9c-a42c-4cc8-ad01-70c31ac073b3" providerId="ADAL" clId="{C488AEF3-81CB-4932-AE89-94E1285723A4}" dt="2024-06-25T09:55:00.031" v="12878" actId="20577"/>
          <ac:spMkLst>
            <pc:docMk/>
            <pc:sldMk cId="930243943" sldId="2147374883"/>
            <ac:spMk id="9" creationId="{47AFE06A-6ED0-4CDB-417B-02F67F1ED459}"/>
          </ac:spMkLst>
        </pc:spChg>
        <pc:picChg chg="add mod">
          <ac:chgData name="Allen Hsu" userId="60d91a9c-a42c-4cc8-ad01-70c31ac073b3" providerId="ADAL" clId="{C488AEF3-81CB-4932-AE89-94E1285723A4}" dt="2024-06-24T08:32:10.193" v="4758" actId="1076"/>
          <ac:picMkLst>
            <pc:docMk/>
            <pc:sldMk cId="930243943" sldId="2147374883"/>
            <ac:picMk id="5" creationId="{36E466D0-A753-FDC3-CACC-AEBCF1B080D2}"/>
          </ac:picMkLst>
        </pc:picChg>
        <pc:picChg chg="add mod modCrop">
          <ac:chgData name="Allen Hsu" userId="60d91a9c-a42c-4cc8-ad01-70c31ac073b3" providerId="ADAL" clId="{C488AEF3-81CB-4932-AE89-94E1285723A4}" dt="2024-06-26T05:48:58.816" v="14586" actId="732"/>
          <ac:picMkLst>
            <pc:docMk/>
            <pc:sldMk cId="930243943" sldId="2147374883"/>
            <ac:picMk id="6" creationId="{B69F6484-9A3A-8065-823F-8E2FAEF2FC25}"/>
          </ac:picMkLst>
        </pc:picChg>
        <pc:picChg chg="add mod">
          <ac:chgData name="Allen Hsu" userId="60d91a9c-a42c-4cc8-ad01-70c31ac073b3" providerId="ADAL" clId="{C488AEF3-81CB-4932-AE89-94E1285723A4}" dt="2024-06-24T09:12:50.786" v="5191" actId="1076"/>
          <ac:picMkLst>
            <pc:docMk/>
            <pc:sldMk cId="930243943" sldId="2147374883"/>
            <ac:picMk id="10" creationId="{C6C8E034-29FF-C10B-187B-90E6DCFF963B}"/>
          </ac:picMkLst>
        </pc:picChg>
        <pc:picChg chg="add mod">
          <ac:chgData name="Allen Hsu" userId="60d91a9c-a42c-4cc8-ad01-70c31ac073b3" providerId="ADAL" clId="{C488AEF3-81CB-4932-AE89-94E1285723A4}" dt="2024-06-24T09:12:50.786" v="5191" actId="1076"/>
          <ac:picMkLst>
            <pc:docMk/>
            <pc:sldMk cId="930243943" sldId="2147374883"/>
            <ac:picMk id="11" creationId="{377002A1-779E-0580-DF4C-85BC2377956E}"/>
          </ac:picMkLst>
        </pc:picChg>
        <pc:picChg chg="add mod">
          <ac:chgData name="Allen Hsu" userId="60d91a9c-a42c-4cc8-ad01-70c31ac073b3" providerId="ADAL" clId="{C488AEF3-81CB-4932-AE89-94E1285723A4}" dt="2024-06-24T09:14:33.442" v="5194" actId="1076"/>
          <ac:picMkLst>
            <pc:docMk/>
            <pc:sldMk cId="930243943" sldId="2147374883"/>
            <ac:picMk id="13" creationId="{4253E9FA-84DF-A4DE-8CD0-5DF1E3FFD855}"/>
          </ac:picMkLst>
        </pc:picChg>
      </pc:sldChg>
      <pc:sldChg chg="addSp delSp modSp new del mod">
        <pc:chgData name="Allen Hsu" userId="60d91a9c-a42c-4cc8-ad01-70c31ac073b3" providerId="ADAL" clId="{C488AEF3-81CB-4932-AE89-94E1285723A4}" dt="2024-06-25T08:27:02.079" v="11112" actId="47"/>
        <pc:sldMkLst>
          <pc:docMk/>
          <pc:sldMk cId="2498956307" sldId="2147374884"/>
        </pc:sldMkLst>
        <pc:spChg chg="mod">
          <ac:chgData name="Allen Hsu" userId="60d91a9c-a42c-4cc8-ad01-70c31ac073b3" providerId="ADAL" clId="{C488AEF3-81CB-4932-AE89-94E1285723A4}" dt="2024-06-24T09:22:27.202" v="5344" actId="20577"/>
          <ac:spMkLst>
            <pc:docMk/>
            <pc:sldMk cId="2498956307" sldId="2147374884"/>
            <ac:spMk id="2" creationId="{F66E790D-C3B4-4AD2-58B4-DAD879C6728F}"/>
          </ac:spMkLst>
        </pc:spChg>
        <pc:spChg chg="del">
          <ac:chgData name="Allen Hsu" userId="60d91a9c-a42c-4cc8-ad01-70c31ac073b3" providerId="ADAL" clId="{C488AEF3-81CB-4932-AE89-94E1285723A4}" dt="2024-06-24T09:22:29.501" v="5345" actId="478"/>
          <ac:spMkLst>
            <pc:docMk/>
            <pc:sldMk cId="2498956307" sldId="2147374884"/>
            <ac:spMk id="4" creationId="{CCC7C06B-EDC4-99C1-C8F7-72A2BEEBB846}"/>
          </ac:spMkLst>
        </pc:spChg>
        <pc:spChg chg="add del mod">
          <ac:chgData name="Allen Hsu" userId="60d91a9c-a42c-4cc8-ad01-70c31ac073b3" providerId="ADAL" clId="{C488AEF3-81CB-4932-AE89-94E1285723A4}" dt="2024-06-25T08:27:01.231" v="11111"/>
          <ac:spMkLst>
            <pc:docMk/>
            <pc:sldMk cId="2498956307" sldId="2147374884"/>
            <ac:spMk id="5" creationId="{76B87148-F813-0949-68E3-0E673C4D6798}"/>
          </ac:spMkLst>
        </pc:spChg>
      </pc:sldChg>
      <pc:sldChg chg="addSp delSp modSp new mod ord modClrScheme chgLayout">
        <pc:chgData name="Allen Hsu" userId="60d91a9c-a42c-4cc8-ad01-70c31ac073b3" providerId="ADAL" clId="{C488AEF3-81CB-4932-AE89-94E1285723A4}" dt="2024-06-25T02:04:41.591" v="5702" actId="14100"/>
        <pc:sldMkLst>
          <pc:docMk/>
          <pc:sldMk cId="3219661624" sldId="2147374885"/>
        </pc:sldMkLst>
        <pc:spChg chg="del mod ord">
          <ac:chgData name="Allen Hsu" userId="60d91a9c-a42c-4cc8-ad01-70c31ac073b3" providerId="ADAL" clId="{C488AEF3-81CB-4932-AE89-94E1285723A4}" dt="2024-06-25T02:02:47.400" v="5633" actId="700"/>
          <ac:spMkLst>
            <pc:docMk/>
            <pc:sldMk cId="3219661624" sldId="2147374885"/>
            <ac:spMk id="2" creationId="{C5520061-202E-6A60-50AD-5AE8E75B34ED}"/>
          </ac:spMkLst>
        </pc:spChg>
        <pc:spChg chg="mod ord">
          <ac:chgData name="Allen Hsu" userId="60d91a9c-a42c-4cc8-ad01-70c31ac073b3" providerId="ADAL" clId="{C488AEF3-81CB-4932-AE89-94E1285723A4}" dt="2024-06-25T02:02:47.400" v="5633" actId="700"/>
          <ac:spMkLst>
            <pc:docMk/>
            <pc:sldMk cId="3219661624" sldId="2147374885"/>
            <ac:spMk id="3" creationId="{DBAE50B4-C36D-9E19-E297-72884B1E62A2}"/>
          </ac:spMkLst>
        </pc:spChg>
        <pc:spChg chg="del mod ord">
          <ac:chgData name="Allen Hsu" userId="60d91a9c-a42c-4cc8-ad01-70c31ac073b3" providerId="ADAL" clId="{C488AEF3-81CB-4932-AE89-94E1285723A4}" dt="2024-06-25T02:02:47.400" v="5633" actId="700"/>
          <ac:spMkLst>
            <pc:docMk/>
            <pc:sldMk cId="3219661624" sldId="2147374885"/>
            <ac:spMk id="4" creationId="{6068669F-B85E-FB71-46FA-2EA721EDC53D}"/>
          </ac:spMkLst>
        </pc:spChg>
        <pc:spChg chg="add mod ord">
          <ac:chgData name="Allen Hsu" userId="60d91a9c-a42c-4cc8-ad01-70c31ac073b3" providerId="ADAL" clId="{C488AEF3-81CB-4932-AE89-94E1285723A4}" dt="2024-06-25T02:02:47.400" v="5633" actId="700"/>
          <ac:spMkLst>
            <pc:docMk/>
            <pc:sldMk cId="3219661624" sldId="2147374885"/>
            <ac:spMk id="5" creationId="{495F00D3-A802-BD2E-DFFB-D18129984B06}"/>
          </ac:spMkLst>
        </pc:spChg>
        <pc:spChg chg="add mod ord">
          <ac:chgData name="Allen Hsu" userId="60d91a9c-a42c-4cc8-ad01-70c31ac073b3" providerId="ADAL" clId="{C488AEF3-81CB-4932-AE89-94E1285723A4}" dt="2024-06-25T02:04:41.591" v="5702" actId="14100"/>
          <ac:spMkLst>
            <pc:docMk/>
            <pc:sldMk cId="3219661624" sldId="2147374885"/>
            <ac:spMk id="6" creationId="{4F1FC7EA-4A4B-63D8-3966-8794B34625B5}"/>
          </ac:spMkLst>
        </pc:spChg>
      </pc:sldChg>
      <pc:sldChg chg="delSp modSp new mod ord">
        <pc:chgData name="Allen Hsu" userId="60d91a9c-a42c-4cc8-ad01-70c31ac073b3" providerId="ADAL" clId="{C488AEF3-81CB-4932-AE89-94E1285723A4}" dt="2024-06-26T02:20:49.656" v="14332" actId="14100"/>
        <pc:sldMkLst>
          <pc:docMk/>
          <pc:sldMk cId="653385916" sldId="2147374886"/>
        </pc:sldMkLst>
        <pc:spChg chg="mod">
          <ac:chgData name="Allen Hsu" userId="60d91a9c-a42c-4cc8-ad01-70c31ac073b3" providerId="ADAL" clId="{C488AEF3-81CB-4932-AE89-94E1285723A4}" dt="2024-06-25T02:13:48.838" v="6069" actId="20577"/>
          <ac:spMkLst>
            <pc:docMk/>
            <pc:sldMk cId="653385916" sldId="2147374886"/>
            <ac:spMk id="3" creationId="{D23639FE-7780-BAA1-912B-3CD6C16F0992}"/>
          </ac:spMkLst>
        </pc:spChg>
        <pc:spChg chg="mod">
          <ac:chgData name="Allen Hsu" userId="60d91a9c-a42c-4cc8-ad01-70c31ac073b3" providerId="ADAL" clId="{C488AEF3-81CB-4932-AE89-94E1285723A4}" dt="2024-06-26T02:20:49.656" v="14332" actId="14100"/>
          <ac:spMkLst>
            <pc:docMk/>
            <pc:sldMk cId="653385916" sldId="2147374886"/>
            <ac:spMk id="5" creationId="{214902FA-0DFC-817C-04DC-C867B6C23838}"/>
          </ac:spMkLst>
        </pc:spChg>
        <pc:spChg chg="del mod">
          <ac:chgData name="Allen Hsu" userId="60d91a9c-a42c-4cc8-ad01-70c31ac073b3" providerId="ADAL" clId="{C488AEF3-81CB-4932-AE89-94E1285723A4}" dt="2024-06-26T02:20:30.781" v="14291" actId="478"/>
          <ac:spMkLst>
            <pc:docMk/>
            <pc:sldMk cId="653385916" sldId="2147374886"/>
            <ac:spMk id="7" creationId="{19B8B5CD-C0EF-F0AF-9744-BA7D6CBEDAE2}"/>
          </ac:spMkLst>
        </pc:spChg>
        <pc:spChg chg="del">
          <ac:chgData name="Allen Hsu" userId="60d91a9c-a42c-4cc8-ad01-70c31ac073b3" providerId="ADAL" clId="{C488AEF3-81CB-4932-AE89-94E1285723A4}" dt="2024-06-26T02:20:30.781" v="14291" actId="478"/>
          <ac:spMkLst>
            <pc:docMk/>
            <pc:sldMk cId="653385916" sldId="2147374886"/>
            <ac:spMk id="8" creationId="{58BCEF78-8127-895A-6911-F9CE051A108D}"/>
          </ac:spMkLst>
        </pc:spChg>
        <pc:spChg chg="del mod">
          <ac:chgData name="Allen Hsu" userId="60d91a9c-a42c-4cc8-ad01-70c31ac073b3" providerId="ADAL" clId="{C488AEF3-81CB-4932-AE89-94E1285723A4}" dt="2024-06-26T02:20:27.826" v="14290" actId="478"/>
          <ac:spMkLst>
            <pc:docMk/>
            <pc:sldMk cId="653385916" sldId="2147374886"/>
            <ac:spMk id="9" creationId="{9E174A8E-FA53-90DC-6144-4366EBCBEA57}"/>
          </ac:spMkLst>
        </pc:spChg>
        <pc:spChg chg="del">
          <ac:chgData name="Allen Hsu" userId="60d91a9c-a42c-4cc8-ad01-70c31ac073b3" providerId="ADAL" clId="{C488AEF3-81CB-4932-AE89-94E1285723A4}" dt="2024-06-26T02:20:27.826" v="14290" actId="478"/>
          <ac:spMkLst>
            <pc:docMk/>
            <pc:sldMk cId="653385916" sldId="2147374886"/>
            <ac:spMk id="10" creationId="{4298D2D1-C30E-1B8E-9FFD-41496C67D334}"/>
          </ac:spMkLst>
        </pc:spChg>
        <pc:spChg chg="del">
          <ac:chgData name="Allen Hsu" userId="60d91a9c-a42c-4cc8-ad01-70c31ac073b3" providerId="ADAL" clId="{C488AEF3-81CB-4932-AE89-94E1285723A4}" dt="2024-06-26T02:20:27.826" v="14290" actId="478"/>
          <ac:spMkLst>
            <pc:docMk/>
            <pc:sldMk cId="653385916" sldId="2147374886"/>
            <ac:spMk id="11" creationId="{81043FC7-9121-595F-7133-05B4B7BDEACC}"/>
          </ac:spMkLst>
        </pc:spChg>
        <pc:spChg chg="del">
          <ac:chgData name="Allen Hsu" userId="60d91a9c-a42c-4cc8-ad01-70c31ac073b3" providerId="ADAL" clId="{C488AEF3-81CB-4932-AE89-94E1285723A4}" dt="2024-06-26T02:20:27.826" v="14290" actId="478"/>
          <ac:spMkLst>
            <pc:docMk/>
            <pc:sldMk cId="653385916" sldId="2147374886"/>
            <ac:spMk id="12" creationId="{ABA46516-2652-E828-4270-A1E0AF2EA00C}"/>
          </ac:spMkLst>
        </pc:spChg>
        <pc:spChg chg="del">
          <ac:chgData name="Allen Hsu" userId="60d91a9c-a42c-4cc8-ad01-70c31ac073b3" providerId="ADAL" clId="{C488AEF3-81CB-4932-AE89-94E1285723A4}" dt="2024-06-26T02:20:27.826" v="14290" actId="478"/>
          <ac:spMkLst>
            <pc:docMk/>
            <pc:sldMk cId="653385916" sldId="2147374886"/>
            <ac:spMk id="13" creationId="{F323C164-2D31-CD76-171A-88AABABF8DE4}"/>
          </ac:spMkLst>
        </pc:spChg>
        <pc:spChg chg="del">
          <ac:chgData name="Allen Hsu" userId="60d91a9c-a42c-4cc8-ad01-70c31ac073b3" providerId="ADAL" clId="{C488AEF3-81CB-4932-AE89-94E1285723A4}" dt="2024-06-26T02:20:27.826" v="14290" actId="478"/>
          <ac:spMkLst>
            <pc:docMk/>
            <pc:sldMk cId="653385916" sldId="2147374886"/>
            <ac:spMk id="14" creationId="{072D6357-F66B-9841-6599-F9C8D113AF63}"/>
          </ac:spMkLst>
        </pc:spChg>
      </pc:sldChg>
      <pc:sldChg chg="modSp new mod ord">
        <pc:chgData name="Allen Hsu" userId="60d91a9c-a42c-4cc8-ad01-70c31ac073b3" providerId="ADAL" clId="{C488AEF3-81CB-4932-AE89-94E1285723A4}" dt="2024-06-25T03:34:04.806" v="7760" actId="20577"/>
        <pc:sldMkLst>
          <pc:docMk/>
          <pc:sldMk cId="4055783301" sldId="2147374887"/>
        </pc:sldMkLst>
        <pc:spChg chg="mod">
          <ac:chgData name="Allen Hsu" userId="60d91a9c-a42c-4cc8-ad01-70c31ac073b3" providerId="ADAL" clId="{C488AEF3-81CB-4932-AE89-94E1285723A4}" dt="2024-06-25T03:34:04.806" v="7760" actId="20577"/>
          <ac:spMkLst>
            <pc:docMk/>
            <pc:sldMk cId="4055783301" sldId="2147374887"/>
            <ac:spMk id="3" creationId="{AE5DADF6-9A61-7F33-D182-6AAA148C2EB0}"/>
          </ac:spMkLst>
        </pc:spChg>
      </pc:sldChg>
      <pc:sldChg chg="modSp add del mod">
        <pc:chgData name="Allen Hsu" userId="60d91a9c-a42c-4cc8-ad01-70c31ac073b3" providerId="ADAL" clId="{C488AEF3-81CB-4932-AE89-94E1285723A4}" dt="2024-06-25T09:01:05.616" v="11441" actId="2696"/>
        <pc:sldMkLst>
          <pc:docMk/>
          <pc:sldMk cId="1353871205" sldId="2147374888"/>
        </pc:sldMkLst>
        <pc:spChg chg="mod">
          <ac:chgData name="Allen Hsu" userId="60d91a9c-a42c-4cc8-ad01-70c31ac073b3" providerId="ADAL" clId="{C488AEF3-81CB-4932-AE89-94E1285723A4}" dt="2024-06-25T02:56:53.548" v="7088" actId="20577"/>
          <ac:spMkLst>
            <pc:docMk/>
            <pc:sldMk cId="1353871205" sldId="2147374888"/>
            <ac:spMk id="3" creationId="{0C97AF30-7547-976A-F2D7-7F45B1C80997}"/>
          </ac:spMkLst>
        </pc:spChg>
      </pc:sldChg>
      <pc:sldChg chg="add del">
        <pc:chgData name="Allen Hsu" userId="60d91a9c-a42c-4cc8-ad01-70c31ac073b3" providerId="ADAL" clId="{C488AEF3-81CB-4932-AE89-94E1285723A4}" dt="2024-06-25T09:17:10.823" v="11757" actId="2696"/>
        <pc:sldMkLst>
          <pc:docMk/>
          <pc:sldMk cId="2324384928" sldId="2147374888"/>
        </pc:sldMkLst>
      </pc:sldChg>
      <pc:sldChg chg="add">
        <pc:chgData name="Allen Hsu" userId="60d91a9c-a42c-4cc8-ad01-70c31ac073b3" providerId="ADAL" clId="{C488AEF3-81CB-4932-AE89-94E1285723A4}" dt="2024-06-25T09:17:13.052" v="11758"/>
        <pc:sldMkLst>
          <pc:docMk/>
          <pc:sldMk cId="3192625567" sldId="2147374888"/>
        </pc:sldMkLst>
      </pc:sldChg>
      <pc:sldChg chg="addSp delSp modSp add del mod">
        <pc:chgData name="Allen Hsu" userId="60d91a9c-a42c-4cc8-ad01-70c31ac073b3" providerId="ADAL" clId="{C488AEF3-81CB-4932-AE89-94E1285723A4}" dt="2024-06-25T09:01:05.616" v="11441" actId="2696"/>
        <pc:sldMkLst>
          <pc:docMk/>
          <pc:sldMk cId="299540965" sldId="2147374889"/>
        </pc:sldMkLst>
        <pc:spChg chg="mod">
          <ac:chgData name="Allen Hsu" userId="60d91a9c-a42c-4cc8-ad01-70c31ac073b3" providerId="ADAL" clId="{C488AEF3-81CB-4932-AE89-94E1285723A4}" dt="2024-06-25T03:01:39.607" v="7104" actId="20577"/>
          <ac:spMkLst>
            <pc:docMk/>
            <pc:sldMk cId="299540965" sldId="2147374889"/>
            <ac:spMk id="2" creationId="{50AFFC3A-4CEA-154E-E5B5-9C7D33C319D4}"/>
          </ac:spMkLst>
        </pc:spChg>
        <pc:spChg chg="del">
          <ac:chgData name="Allen Hsu" userId="60d91a9c-a42c-4cc8-ad01-70c31ac073b3" providerId="ADAL" clId="{C488AEF3-81CB-4932-AE89-94E1285723A4}" dt="2024-06-25T03:01:32.670" v="7089" actId="478"/>
          <ac:spMkLst>
            <pc:docMk/>
            <pc:sldMk cId="299540965" sldId="2147374889"/>
            <ac:spMk id="4" creationId="{40EE0FA4-6C8D-A08C-E20F-9A762439EE57}"/>
          </ac:spMkLst>
        </pc:spChg>
        <pc:spChg chg="add mod">
          <ac:chgData name="Allen Hsu" userId="60d91a9c-a42c-4cc8-ad01-70c31ac073b3" providerId="ADAL" clId="{C488AEF3-81CB-4932-AE89-94E1285723A4}" dt="2024-06-25T08:46:30.433" v="11404" actId="207"/>
          <ac:spMkLst>
            <pc:docMk/>
            <pc:sldMk cId="299540965" sldId="2147374889"/>
            <ac:spMk id="7" creationId="{C14A6315-4987-0C87-8356-4B8AC7EAC827}"/>
          </ac:spMkLst>
        </pc:spChg>
        <pc:spChg chg="add del">
          <ac:chgData name="Allen Hsu" userId="60d91a9c-a42c-4cc8-ad01-70c31ac073b3" providerId="ADAL" clId="{C488AEF3-81CB-4932-AE89-94E1285723A4}" dt="2024-06-25T03:17:14.546" v="7410" actId="22"/>
          <ac:spMkLst>
            <pc:docMk/>
            <pc:sldMk cId="299540965" sldId="2147374889"/>
            <ac:spMk id="9" creationId="{3396D5BC-E39D-9F88-9FC6-95EA2EA287E7}"/>
          </ac:spMkLst>
        </pc:spChg>
        <pc:spChg chg="add mod">
          <ac:chgData name="Allen Hsu" userId="60d91a9c-a42c-4cc8-ad01-70c31ac073b3" providerId="ADAL" clId="{C488AEF3-81CB-4932-AE89-94E1285723A4}" dt="2024-06-25T03:17:21.453" v="7413" actId="1076"/>
          <ac:spMkLst>
            <pc:docMk/>
            <pc:sldMk cId="299540965" sldId="2147374889"/>
            <ac:spMk id="10" creationId="{987FF4BC-7DD3-AF4F-EAEA-FE25693E2B61}"/>
          </ac:spMkLst>
        </pc:spChg>
        <pc:picChg chg="add mod">
          <ac:chgData name="Allen Hsu" userId="60d91a9c-a42c-4cc8-ad01-70c31ac073b3" providerId="ADAL" clId="{C488AEF3-81CB-4932-AE89-94E1285723A4}" dt="2024-06-25T08:40:19.584" v="11258" actId="1076"/>
          <ac:picMkLst>
            <pc:docMk/>
            <pc:sldMk cId="299540965" sldId="2147374889"/>
            <ac:picMk id="4" creationId="{F649C2CD-5BB7-E91A-808A-B8FD17813125}"/>
          </ac:picMkLst>
        </pc:picChg>
        <pc:picChg chg="del">
          <ac:chgData name="Allen Hsu" userId="60d91a9c-a42c-4cc8-ad01-70c31ac073b3" providerId="ADAL" clId="{C488AEF3-81CB-4932-AE89-94E1285723A4}" dt="2024-06-25T02:40:27.903" v="6712" actId="478"/>
          <ac:picMkLst>
            <pc:docMk/>
            <pc:sldMk cId="299540965" sldId="2147374889"/>
            <ac:picMk id="6" creationId="{99B6E0B7-66E7-089A-AC3C-338F74FA0F2F}"/>
          </ac:picMkLst>
        </pc:picChg>
      </pc:sldChg>
      <pc:sldChg chg="modSp add del mod">
        <pc:chgData name="Allen Hsu" userId="60d91a9c-a42c-4cc8-ad01-70c31ac073b3" providerId="ADAL" clId="{C488AEF3-81CB-4932-AE89-94E1285723A4}" dt="2024-06-25T09:17:10.823" v="11757" actId="2696"/>
        <pc:sldMkLst>
          <pc:docMk/>
          <pc:sldMk cId="2602977149" sldId="2147374889"/>
        </pc:sldMkLst>
        <pc:spChg chg="mod">
          <ac:chgData name="Allen Hsu" userId="60d91a9c-a42c-4cc8-ad01-70c31ac073b3" providerId="ADAL" clId="{C488AEF3-81CB-4932-AE89-94E1285723A4}" dt="2024-06-25T09:11:24.586" v="11502" actId="207"/>
          <ac:spMkLst>
            <pc:docMk/>
            <pc:sldMk cId="2602977149" sldId="2147374889"/>
            <ac:spMk id="7" creationId="{C14A6315-4987-0C87-8356-4B8AC7EAC827}"/>
          </ac:spMkLst>
        </pc:spChg>
      </pc:sldChg>
      <pc:sldChg chg="modSp add mod">
        <pc:chgData name="Allen Hsu" userId="60d91a9c-a42c-4cc8-ad01-70c31ac073b3" providerId="ADAL" clId="{C488AEF3-81CB-4932-AE89-94E1285723A4}" dt="2024-06-26T02:17:05.588" v="14235" actId="6549"/>
        <pc:sldMkLst>
          <pc:docMk/>
          <pc:sldMk cId="4135859832" sldId="2147374889"/>
        </pc:sldMkLst>
        <pc:spChg chg="mod">
          <ac:chgData name="Allen Hsu" userId="60d91a9c-a42c-4cc8-ad01-70c31ac073b3" providerId="ADAL" clId="{C488AEF3-81CB-4932-AE89-94E1285723A4}" dt="2024-06-26T02:17:05.588" v="14235" actId="6549"/>
          <ac:spMkLst>
            <pc:docMk/>
            <pc:sldMk cId="4135859832" sldId="2147374889"/>
            <ac:spMk id="7" creationId="{C14A6315-4987-0C87-8356-4B8AC7EAC827}"/>
          </ac:spMkLst>
        </pc:spChg>
        <pc:spChg chg="mod">
          <ac:chgData name="Allen Hsu" userId="60d91a9c-a42c-4cc8-ad01-70c31ac073b3" providerId="ADAL" clId="{C488AEF3-81CB-4932-AE89-94E1285723A4}" dt="2024-06-25T09:18:52.365" v="11793" actId="1076"/>
          <ac:spMkLst>
            <pc:docMk/>
            <pc:sldMk cId="4135859832" sldId="2147374889"/>
            <ac:spMk id="10" creationId="{987FF4BC-7DD3-AF4F-EAEA-FE25693E2B61}"/>
          </ac:spMkLst>
        </pc:spChg>
      </pc:sldChg>
      <pc:sldChg chg="modSp add del mod">
        <pc:chgData name="Allen Hsu" userId="60d91a9c-a42c-4cc8-ad01-70c31ac073b3" providerId="ADAL" clId="{C488AEF3-81CB-4932-AE89-94E1285723A4}" dt="2024-06-25T09:01:05.616" v="11441" actId="2696"/>
        <pc:sldMkLst>
          <pc:docMk/>
          <pc:sldMk cId="42573983" sldId="2147374890"/>
        </pc:sldMkLst>
        <pc:spChg chg="mod">
          <ac:chgData name="Allen Hsu" userId="60d91a9c-a42c-4cc8-ad01-70c31ac073b3" providerId="ADAL" clId="{C488AEF3-81CB-4932-AE89-94E1285723A4}" dt="2024-06-25T02:40:47.926" v="6731" actId="20577"/>
          <ac:spMkLst>
            <pc:docMk/>
            <pc:sldMk cId="42573983" sldId="2147374890"/>
            <ac:spMk id="3" creationId="{0C97AF30-7547-976A-F2D7-7F45B1C80997}"/>
          </ac:spMkLst>
        </pc:spChg>
      </pc:sldChg>
      <pc:sldChg chg="add ord">
        <pc:chgData name="Allen Hsu" userId="60d91a9c-a42c-4cc8-ad01-70c31ac073b3" providerId="ADAL" clId="{C488AEF3-81CB-4932-AE89-94E1285723A4}" dt="2024-06-26T01:17:36.162" v="13361"/>
        <pc:sldMkLst>
          <pc:docMk/>
          <pc:sldMk cId="3778179082" sldId="2147374890"/>
        </pc:sldMkLst>
      </pc:sldChg>
      <pc:sldChg chg="add del">
        <pc:chgData name="Allen Hsu" userId="60d91a9c-a42c-4cc8-ad01-70c31ac073b3" providerId="ADAL" clId="{C488AEF3-81CB-4932-AE89-94E1285723A4}" dt="2024-06-25T09:01:05.616" v="11441" actId="2696"/>
        <pc:sldMkLst>
          <pc:docMk/>
          <pc:sldMk cId="1294431788" sldId="2147374891"/>
        </pc:sldMkLst>
      </pc:sldChg>
      <pc:sldChg chg="addSp delSp modSp add mod ord">
        <pc:chgData name="Allen Hsu" userId="60d91a9c-a42c-4cc8-ad01-70c31ac073b3" providerId="ADAL" clId="{C488AEF3-81CB-4932-AE89-94E1285723A4}" dt="2024-06-26T02:29:52.337" v="14511" actId="207"/>
        <pc:sldMkLst>
          <pc:docMk/>
          <pc:sldMk cId="3458917998" sldId="2147374891"/>
        </pc:sldMkLst>
        <pc:spChg chg="mod">
          <ac:chgData name="Allen Hsu" userId="60d91a9c-a42c-4cc8-ad01-70c31ac073b3" providerId="ADAL" clId="{C488AEF3-81CB-4932-AE89-94E1285723A4}" dt="2024-06-26T01:17:24.991" v="13358" actId="20577"/>
          <ac:spMkLst>
            <pc:docMk/>
            <pc:sldMk cId="3458917998" sldId="2147374891"/>
            <ac:spMk id="2" creationId="{50AFFC3A-4CEA-154E-E5B5-9C7D33C319D4}"/>
          </ac:spMkLst>
        </pc:spChg>
        <pc:spChg chg="del">
          <ac:chgData name="Allen Hsu" userId="60d91a9c-a42c-4cc8-ad01-70c31ac073b3" providerId="ADAL" clId="{C488AEF3-81CB-4932-AE89-94E1285723A4}" dt="2024-06-26T01:17:28.291" v="13359" actId="478"/>
          <ac:spMkLst>
            <pc:docMk/>
            <pc:sldMk cId="3458917998" sldId="2147374891"/>
            <ac:spMk id="4" creationId="{40EE0FA4-6C8D-A08C-E20F-9A762439EE57}"/>
          </ac:spMkLst>
        </pc:spChg>
        <pc:spChg chg="add mod">
          <ac:chgData name="Allen Hsu" userId="60d91a9c-a42c-4cc8-ad01-70c31ac073b3" providerId="ADAL" clId="{C488AEF3-81CB-4932-AE89-94E1285723A4}" dt="2024-06-26T02:29:52.337" v="14511" actId="207"/>
          <ac:spMkLst>
            <pc:docMk/>
            <pc:sldMk cId="3458917998" sldId="2147374891"/>
            <ac:spMk id="6" creationId="{01B73353-A246-9FA9-1D53-52872AA6C192}"/>
          </ac:spMkLst>
        </pc:spChg>
        <pc:picChg chg="add mod">
          <ac:chgData name="Allen Hsu" userId="60d91a9c-a42c-4cc8-ad01-70c31ac073b3" providerId="ADAL" clId="{C488AEF3-81CB-4932-AE89-94E1285723A4}" dt="2024-06-26T01:19:16.035" v="13380" actId="1076"/>
          <ac:picMkLst>
            <pc:docMk/>
            <pc:sldMk cId="3458917998" sldId="2147374891"/>
            <ac:picMk id="7" creationId="{221397C6-8E1E-0067-5956-5D24963557AD}"/>
          </ac:picMkLst>
        </pc:picChg>
      </pc:sldChg>
      <pc:sldChg chg="addSp modSp add mod">
        <pc:chgData name="Allen Hsu" userId="60d91a9c-a42c-4cc8-ad01-70c31ac073b3" providerId="ADAL" clId="{C488AEF3-81CB-4932-AE89-94E1285723A4}" dt="2024-06-26T05:52:31.534" v="14654" actId="20577"/>
        <pc:sldMkLst>
          <pc:docMk/>
          <pc:sldMk cId="469028655" sldId="2147374892"/>
        </pc:sldMkLst>
        <pc:spChg chg="mod">
          <ac:chgData name="Allen Hsu" userId="60d91a9c-a42c-4cc8-ad01-70c31ac073b3" providerId="ADAL" clId="{C488AEF3-81CB-4932-AE89-94E1285723A4}" dt="2024-06-26T05:52:31.534" v="14654" actId="20577"/>
          <ac:spMkLst>
            <pc:docMk/>
            <pc:sldMk cId="469028655" sldId="2147374892"/>
            <ac:spMk id="5" creationId="{558FB459-D04F-BE3E-E76F-11B3FAA55851}"/>
          </ac:spMkLst>
        </pc:spChg>
        <pc:spChg chg="mod">
          <ac:chgData name="Allen Hsu" userId="60d91a9c-a42c-4cc8-ad01-70c31ac073b3" providerId="ADAL" clId="{C488AEF3-81CB-4932-AE89-94E1285723A4}" dt="2024-06-26T02:16:49.115" v="14234" actId="1076"/>
          <ac:spMkLst>
            <pc:docMk/>
            <pc:sldMk cId="469028655" sldId="2147374892"/>
            <ac:spMk id="22" creationId="{C69AF423-6C94-6C2D-D7EB-3BFEEB874088}"/>
          </ac:spMkLst>
        </pc:spChg>
        <pc:spChg chg="mod">
          <ac:chgData name="Allen Hsu" userId="60d91a9c-a42c-4cc8-ad01-70c31ac073b3" providerId="ADAL" clId="{C488AEF3-81CB-4932-AE89-94E1285723A4}" dt="2024-06-26T02:16:49.115" v="14234" actId="1076"/>
          <ac:spMkLst>
            <pc:docMk/>
            <pc:sldMk cId="469028655" sldId="2147374892"/>
            <ac:spMk id="23" creationId="{7E3CD3AC-BA21-3374-5235-6653B02DAA3C}"/>
          </ac:spMkLst>
        </pc:spChg>
        <pc:spChg chg="mod">
          <ac:chgData name="Allen Hsu" userId="60d91a9c-a42c-4cc8-ad01-70c31ac073b3" providerId="ADAL" clId="{C488AEF3-81CB-4932-AE89-94E1285723A4}" dt="2024-06-26T02:16:49.115" v="14234" actId="1076"/>
          <ac:spMkLst>
            <pc:docMk/>
            <pc:sldMk cId="469028655" sldId="2147374892"/>
            <ac:spMk id="30" creationId="{FCD6D829-44FD-F37F-1622-281AC59F6C2E}"/>
          </ac:spMkLst>
        </pc:spChg>
        <pc:spChg chg="mod">
          <ac:chgData name="Allen Hsu" userId="60d91a9c-a42c-4cc8-ad01-70c31ac073b3" providerId="ADAL" clId="{C488AEF3-81CB-4932-AE89-94E1285723A4}" dt="2024-06-26T02:16:49.115" v="14234" actId="1076"/>
          <ac:spMkLst>
            <pc:docMk/>
            <pc:sldMk cId="469028655" sldId="2147374892"/>
            <ac:spMk id="31" creationId="{66EEDDB0-883D-657A-19AE-C0E1D999E821}"/>
          </ac:spMkLst>
        </pc:spChg>
        <pc:spChg chg="mod">
          <ac:chgData name="Allen Hsu" userId="60d91a9c-a42c-4cc8-ad01-70c31ac073b3" providerId="ADAL" clId="{C488AEF3-81CB-4932-AE89-94E1285723A4}" dt="2024-06-26T02:16:49.115" v="14234" actId="1076"/>
          <ac:spMkLst>
            <pc:docMk/>
            <pc:sldMk cId="469028655" sldId="2147374892"/>
            <ac:spMk id="33" creationId="{D03C2FAB-3D8B-B659-6213-E3B64A89B3D7}"/>
          </ac:spMkLst>
        </pc:spChg>
        <pc:spChg chg="mod">
          <ac:chgData name="Allen Hsu" userId="60d91a9c-a42c-4cc8-ad01-70c31ac073b3" providerId="ADAL" clId="{C488AEF3-81CB-4932-AE89-94E1285723A4}" dt="2024-06-26T02:16:49.115" v="14234" actId="1076"/>
          <ac:spMkLst>
            <pc:docMk/>
            <pc:sldMk cId="469028655" sldId="2147374892"/>
            <ac:spMk id="34" creationId="{AC60966A-BD97-E020-1D2C-9CC6D6898444}"/>
          </ac:spMkLst>
        </pc:spChg>
        <pc:cxnChg chg="add 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4" creationId="{E8A2303F-3045-EF97-22D3-4F170A5D39D8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6" creationId="{53302E14-6A50-9BE6-DF68-4A09A2A4147C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7" creationId="{5A883FC9-A093-E889-5EB4-5ECBA66908C3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8" creationId="{0B29ABC4-5921-6BC6-84F4-0CE736E62703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9" creationId="{AEFABD96-DDEC-12B9-3C33-A124D1D56733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10" creationId="{7B9B7EF8-1923-6CAA-2D8D-DD279DE89D0E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11" creationId="{F80D93E9-0627-C4DE-C5D8-9D4654D2D344}"/>
          </ac:cxnSpMkLst>
        </pc:cxnChg>
        <pc:cxnChg chg="add 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12" creationId="{0CC700CF-9244-AED2-8A95-B83FE68D6036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14" creationId="{5173ECA1-9CD4-F088-7D2D-E889013AD5A9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15" creationId="{CD74BFD9-6CCE-DD11-4949-62FA4E46F45D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16" creationId="{5039E0B8-4751-9142-DF2E-9E5AE9A82CA3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17" creationId="{3D730EE4-4169-5ABA-8680-877B4E11BEC6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18" creationId="{5443241D-4CF9-8DFC-318A-7BECC7FB1EE9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19" creationId="{A4057AAC-16A5-9AE8-BD63-B94149F0A83C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20" creationId="{31F328D1-B89F-2CB5-E3BF-AAC49A736961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21" creationId="{C31AB5C2-BC96-C222-6F03-E8B2CB72DA69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28" creationId="{DC77BD95-6AA7-1A86-0396-BE23E154EF09}"/>
          </ac:cxnSpMkLst>
        </pc:cxnChg>
        <pc:cxnChg chg="mod">
          <ac:chgData name="Allen Hsu" userId="60d91a9c-a42c-4cc8-ad01-70c31ac073b3" providerId="ADAL" clId="{C488AEF3-81CB-4932-AE89-94E1285723A4}" dt="2024-06-26T02:16:49.115" v="14234" actId="1076"/>
          <ac:cxnSpMkLst>
            <pc:docMk/>
            <pc:sldMk cId="469028655" sldId="2147374892"/>
            <ac:cxnSpMk id="29" creationId="{B7A35225-F648-76A1-31A7-AE29B673B62C}"/>
          </ac:cxnSpMkLst>
        </pc:cxnChg>
      </pc:sldChg>
      <pc:sldChg chg="addSp delSp modSp new del mod">
        <pc:chgData name="Allen Hsu" userId="60d91a9c-a42c-4cc8-ad01-70c31ac073b3" providerId="ADAL" clId="{C488AEF3-81CB-4932-AE89-94E1285723A4}" dt="2024-06-25T09:01:05.616" v="11441" actId="2696"/>
        <pc:sldMkLst>
          <pc:docMk/>
          <pc:sldMk cId="1960797508" sldId="2147374892"/>
        </pc:sldMkLst>
        <pc:spChg chg="mod">
          <ac:chgData name="Allen Hsu" userId="60d91a9c-a42c-4cc8-ad01-70c31ac073b3" providerId="ADAL" clId="{C488AEF3-81CB-4932-AE89-94E1285723A4}" dt="2024-06-25T03:12:25.328" v="7216" actId="20577"/>
          <ac:spMkLst>
            <pc:docMk/>
            <pc:sldMk cId="1960797508" sldId="2147374892"/>
            <ac:spMk id="2" creationId="{96CCFC53-A4E7-64D3-FE63-929CDE8B3741}"/>
          </ac:spMkLst>
        </pc:spChg>
        <pc:spChg chg="del">
          <ac:chgData name="Allen Hsu" userId="60d91a9c-a42c-4cc8-ad01-70c31ac073b3" providerId="ADAL" clId="{C488AEF3-81CB-4932-AE89-94E1285723A4}" dt="2024-06-25T03:12:19.174" v="7197" actId="478"/>
          <ac:spMkLst>
            <pc:docMk/>
            <pc:sldMk cId="1960797508" sldId="2147374892"/>
            <ac:spMk id="4" creationId="{8273C23F-1D0F-B325-1EC8-52656BC80DAA}"/>
          </ac:spMkLst>
        </pc:spChg>
        <pc:spChg chg="add mod">
          <ac:chgData name="Allen Hsu" userId="60d91a9c-a42c-4cc8-ad01-70c31ac073b3" providerId="ADAL" clId="{C488AEF3-81CB-4932-AE89-94E1285723A4}" dt="2024-06-25T03:23:03.049" v="7669" actId="20577"/>
          <ac:spMkLst>
            <pc:docMk/>
            <pc:sldMk cId="1960797508" sldId="2147374892"/>
            <ac:spMk id="5" creationId="{558FB459-D04F-BE3E-E76F-11B3FAA55851}"/>
          </ac:spMkLst>
        </pc:spChg>
        <pc:spChg chg="add mod">
          <ac:chgData name="Allen Hsu" userId="60d91a9c-a42c-4cc8-ad01-70c31ac073b3" providerId="ADAL" clId="{C488AEF3-81CB-4932-AE89-94E1285723A4}" dt="2024-06-25T03:23:33.141" v="7670"/>
          <ac:spMkLst>
            <pc:docMk/>
            <pc:sldMk cId="1960797508" sldId="2147374892"/>
            <ac:spMk id="22" creationId="{C69AF423-6C94-6C2D-D7EB-3BFEEB874088}"/>
          </ac:spMkLst>
        </pc:spChg>
        <pc:spChg chg="add mod">
          <ac:chgData name="Allen Hsu" userId="60d91a9c-a42c-4cc8-ad01-70c31ac073b3" providerId="ADAL" clId="{C488AEF3-81CB-4932-AE89-94E1285723A4}" dt="2024-06-25T03:24:57.436" v="7684" actId="6549"/>
          <ac:spMkLst>
            <pc:docMk/>
            <pc:sldMk cId="1960797508" sldId="2147374892"/>
            <ac:spMk id="23" creationId="{7E3CD3AC-BA21-3374-5235-6653B02DAA3C}"/>
          </ac:spMkLst>
        </pc:spChg>
        <pc:spChg chg="add del mod">
          <ac:chgData name="Allen Hsu" userId="60d91a9c-a42c-4cc8-ad01-70c31ac073b3" providerId="ADAL" clId="{C488AEF3-81CB-4932-AE89-94E1285723A4}" dt="2024-06-25T03:24:47.617" v="7680" actId="478"/>
          <ac:spMkLst>
            <pc:docMk/>
            <pc:sldMk cId="1960797508" sldId="2147374892"/>
            <ac:spMk id="26" creationId="{FF1FADB9-C2CC-2835-D476-7055B1986197}"/>
          </ac:spMkLst>
        </pc:spChg>
        <pc:spChg chg="add mod">
          <ac:chgData name="Allen Hsu" userId="60d91a9c-a42c-4cc8-ad01-70c31ac073b3" providerId="ADAL" clId="{C488AEF3-81CB-4932-AE89-94E1285723A4}" dt="2024-06-25T03:24:42.520" v="7679" actId="20577"/>
          <ac:spMkLst>
            <pc:docMk/>
            <pc:sldMk cId="1960797508" sldId="2147374892"/>
            <ac:spMk id="30" creationId="{FCD6D829-44FD-F37F-1622-281AC59F6C2E}"/>
          </ac:spMkLst>
        </pc:spChg>
        <pc:spChg chg="add mod">
          <ac:chgData name="Allen Hsu" userId="60d91a9c-a42c-4cc8-ad01-70c31ac073b3" providerId="ADAL" clId="{C488AEF3-81CB-4932-AE89-94E1285723A4}" dt="2024-06-25T03:23:33.141" v="7670"/>
          <ac:spMkLst>
            <pc:docMk/>
            <pc:sldMk cId="1960797508" sldId="2147374892"/>
            <ac:spMk id="31" creationId="{66EEDDB0-883D-657A-19AE-C0E1D999E821}"/>
          </ac:spMkLst>
        </pc:spChg>
        <pc:spChg chg="add mod">
          <ac:chgData name="Allen Hsu" userId="60d91a9c-a42c-4cc8-ad01-70c31ac073b3" providerId="ADAL" clId="{C488AEF3-81CB-4932-AE89-94E1285723A4}" dt="2024-06-25T03:23:33.141" v="7670"/>
          <ac:spMkLst>
            <pc:docMk/>
            <pc:sldMk cId="1960797508" sldId="2147374892"/>
            <ac:spMk id="33" creationId="{D03C2FAB-3D8B-B659-6213-E3B64A89B3D7}"/>
          </ac:spMkLst>
        </pc:spChg>
        <pc:spChg chg="add mod">
          <ac:chgData name="Allen Hsu" userId="60d91a9c-a42c-4cc8-ad01-70c31ac073b3" providerId="ADAL" clId="{C488AEF3-81CB-4932-AE89-94E1285723A4}" dt="2024-06-25T03:25:11.297" v="7700" actId="1076"/>
          <ac:spMkLst>
            <pc:docMk/>
            <pc:sldMk cId="1960797508" sldId="2147374892"/>
            <ac:spMk id="34" creationId="{AC60966A-BD97-E020-1D2C-9CC6D6898444}"/>
          </ac:spMkLst>
        </pc:sp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6" creationId="{53302E14-6A50-9BE6-DF68-4A09A2A4147C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7" creationId="{5A883FC9-A093-E889-5EB4-5ECBA66908C3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8" creationId="{0B29ABC4-5921-6BC6-84F4-0CE736E62703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9" creationId="{AEFABD96-DDEC-12B9-3C33-A124D1D56733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10" creationId="{7B9B7EF8-1923-6CAA-2D8D-DD279DE89D0E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11" creationId="{F80D93E9-0627-C4DE-C5D8-9D4654D2D344}"/>
          </ac:cxnSpMkLst>
        </pc:cxnChg>
        <pc:cxnChg chg="add del mod">
          <ac:chgData name="Allen Hsu" userId="60d91a9c-a42c-4cc8-ad01-70c31ac073b3" providerId="ADAL" clId="{C488AEF3-81CB-4932-AE89-94E1285723A4}" dt="2024-06-25T03:24:47.617" v="7680" actId="478"/>
          <ac:cxnSpMkLst>
            <pc:docMk/>
            <pc:sldMk cId="1960797508" sldId="2147374892"/>
            <ac:cxnSpMk id="12" creationId="{1A8BEA41-897D-C871-D531-2CF5085D0DB1}"/>
          </ac:cxnSpMkLst>
        </pc:cxnChg>
        <pc:cxnChg chg="add del mod">
          <ac:chgData name="Allen Hsu" userId="60d91a9c-a42c-4cc8-ad01-70c31ac073b3" providerId="ADAL" clId="{C488AEF3-81CB-4932-AE89-94E1285723A4}" dt="2024-06-25T03:24:47.617" v="7680" actId="478"/>
          <ac:cxnSpMkLst>
            <pc:docMk/>
            <pc:sldMk cId="1960797508" sldId="2147374892"/>
            <ac:cxnSpMk id="13" creationId="{7DFCC94D-A208-9C06-C4A8-EBAFE6295695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14" creationId="{5173ECA1-9CD4-F088-7D2D-E889013AD5A9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15" creationId="{CD74BFD9-6CCE-DD11-4949-62FA4E46F45D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16" creationId="{5039E0B8-4751-9142-DF2E-9E5AE9A82CA3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17" creationId="{3D730EE4-4169-5ABA-8680-877B4E11BEC6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18" creationId="{5443241D-4CF9-8DFC-318A-7BECC7FB1EE9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19" creationId="{A4057AAC-16A5-9AE8-BD63-B94149F0A83C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20" creationId="{31F328D1-B89F-2CB5-E3BF-AAC49A736961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21" creationId="{C31AB5C2-BC96-C222-6F03-E8B2CB72DA69}"/>
          </ac:cxnSpMkLst>
        </pc:cxnChg>
        <pc:cxnChg chg="add del mod">
          <ac:chgData name="Allen Hsu" userId="60d91a9c-a42c-4cc8-ad01-70c31ac073b3" providerId="ADAL" clId="{C488AEF3-81CB-4932-AE89-94E1285723A4}" dt="2024-06-25T03:24:50.879" v="7681" actId="478"/>
          <ac:cxnSpMkLst>
            <pc:docMk/>
            <pc:sldMk cId="1960797508" sldId="2147374892"/>
            <ac:cxnSpMk id="24" creationId="{1D037D37-3DF1-5A2A-7DC9-9B68457E79E3}"/>
          </ac:cxnSpMkLst>
        </pc:cxnChg>
        <pc:cxnChg chg="add del mod">
          <ac:chgData name="Allen Hsu" userId="60d91a9c-a42c-4cc8-ad01-70c31ac073b3" providerId="ADAL" clId="{C488AEF3-81CB-4932-AE89-94E1285723A4}" dt="2024-06-25T03:24:47.617" v="7680" actId="478"/>
          <ac:cxnSpMkLst>
            <pc:docMk/>
            <pc:sldMk cId="1960797508" sldId="2147374892"/>
            <ac:cxnSpMk id="25" creationId="{7504A063-77FC-A915-2335-E12C553B3B13}"/>
          </ac:cxnSpMkLst>
        </pc:cxnChg>
        <pc:cxnChg chg="add del mod">
          <ac:chgData name="Allen Hsu" userId="60d91a9c-a42c-4cc8-ad01-70c31ac073b3" providerId="ADAL" clId="{C488AEF3-81CB-4932-AE89-94E1285723A4}" dt="2024-06-25T03:24:47.617" v="7680" actId="478"/>
          <ac:cxnSpMkLst>
            <pc:docMk/>
            <pc:sldMk cId="1960797508" sldId="2147374892"/>
            <ac:cxnSpMk id="27" creationId="{03383211-0339-20BD-7C81-92EAA8463CC7}"/>
          </ac:cxnSpMkLst>
        </pc:cxnChg>
        <pc:cxnChg chg="add mod">
          <ac:chgData name="Allen Hsu" userId="60d91a9c-a42c-4cc8-ad01-70c31ac073b3" providerId="ADAL" clId="{C488AEF3-81CB-4932-AE89-94E1285723A4}" dt="2024-06-25T03:23:33.141" v="7670"/>
          <ac:cxnSpMkLst>
            <pc:docMk/>
            <pc:sldMk cId="1960797508" sldId="2147374892"/>
            <ac:cxnSpMk id="28" creationId="{DC77BD95-6AA7-1A86-0396-BE23E154EF09}"/>
          </ac:cxnSpMkLst>
        </pc:cxnChg>
        <pc:cxnChg chg="add mod">
          <ac:chgData name="Allen Hsu" userId="60d91a9c-a42c-4cc8-ad01-70c31ac073b3" providerId="ADAL" clId="{C488AEF3-81CB-4932-AE89-94E1285723A4}" dt="2024-06-25T03:24:42.520" v="7679" actId="20577"/>
          <ac:cxnSpMkLst>
            <pc:docMk/>
            <pc:sldMk cId="1960797508" sldId="2147374892"/>
            <ac:cxnSpMk id="29" creationId="{B7A35225-F648-76A1-31A7-AE29B673B62C}"/>
          </ac:cxnSpMkLst>
        </pc:cxnChg>
        <pc:cxnChg chg="add del mod">
          <ac:chgData name="Allen Hsu" userId="60d91a9c-a42c-4cc8-ad01-70c31ac073b3" providerId="ADAL" clId="{C488AEF3-81CB-4932-AE89-94E1285723A4}" dt="2024-06-25T03:24:52.230" v="7682" actId="478"/>
          <ac:cxnSpMkLst>
            <pc:docMk/>
            <pc:sldMk cId="1960797508" sldId="2147374892"/>
            <ac:cxnSpMk id="32" creationId="{F3BECFE8-0F77-CA74-53F9-73D7693D7665}"/>
          </ac:cxnSpMkLst>
        </pc:cxnChg>
      </pc:sldChg>
      <pc:sldChg chg="modSp add del mod">
        <pc:chgData name="Allen Hsu" userId="60d91a9c-a42c-4cc8-ad01-70c31ac073b3" providerId="ADAL" clId="{C488AEF3-81CB-4932-AE89-94E1285723A4}" dt="2024-06-25T09:17:10.823" v="11757" actId="2696"/>
        <pc:sldMkLst>
          <pc:docMk/>
          <pc:sldMk cId="2679892665" sldId="2147374892"/>
        </pc:sldMkLst>
        <pc:spChg chg="mod">
          <ac:chgData name="Allen Hsu" userId="60d91a9c-a42c-4cc8-ad01-70c31ac073b3" providerId="ADAL" clId="{C488AEF3-81CB-4932-AE89-94E1285723A4}" dt="2024-06-25T09:17:01.246" v="11756" actId="14100"/>
          <ac:spMkLst>
            <pc:docMk/>
            <pc:sldMk cId="2679892665" sldId="2147374892"/>
            <ac:spMk id="5" creationId="{558FB459-D04F-BE3E-E76F-11B3FAA55851}"/>
          </ac:spMkLst>
        </pc:spChg>
      </pc:sldChg>
      <pc:sldChg chg="add">
        <pc:chgData name="Allen Hsu" userId="60d91a9c-a42c-4cc8-ad01-70c31ac073b3" providerId="ADAL" clId="{C488AEF3-81CB-4932-AE89-94E1285723A4}" dt="2024-06-25T08:09:36.198" v="10798"/>
        <pc:sldMkLst>
          <pc:docMk/>
          <pc:sldMk cId="1709638072" sldId="2147374893"/>
        </pc:sldMkLst>
      </pc:sldChg>
      <pc:sldChg chg="add del">
        <pc:chgData name="Allen Hsu" userId="60d91a9c-a42c-4cc8-ad01-70c31ac073b3" providerId="ADAL" clId="{C488AEF3-81CB-4932-AE89-94E1285723A4}" dt="2024-06-25T08:09:31.907" v="10797" actId="2696"/>
        <pc:sldMkLst>
          <pc:docMk/>
          <pc:sldMk cId="3193483866" sldId="2147374893"/>
        </pc:sldMkLst>
      </pc:sldChg>
      <pc:sldChg chg="add del">
        <pc:chgData name="Allen Hsu" userId="60d91a9c-a42c-4cc8-ad01-70c31ac073b3" providerId="ADAL" clId="{C488AEF3-81CB-4932-AE89-94E1285723A4}" dt="2024-06-25T05:20:12.502" v="8660" actId="2696"/>
        <pc:sldMkLst>
          <pc:docMk/>
          <pc:sldMk cId="3217571367" sldId="2147374893"/>
        </pc:sldMkLst>
      </pc:sldChg>
      <pc:sldChg chg="add del">
        <pc:chgData name="Allen Hsu" userId="60d91a9c-a42c-4cc8-ad01-70c31ac073b3" providerId="ADAL" clId="{C488AEF3-81CB-4932-AE89-94E1285723A4}" dt="2024-06-25T03:50:50.532" v="8191" actId="2696"/>
        <pc:sldMkLst>
          <pc:docMk/>
          <pc:sldMk cId="3990708583" sldId="2147374893"/>
        </pc:sldMkLst>
      </pc:sldChg>
      <pc:sldChg chg="add del">
        <pc:chgData name="Allen Hsu" userId="60d91a9c-a42c-4cc8-ad01-70c31ac073b3" providerId="ADAL" clId="{C488AEF3-81CB-4932-AE89-94E1285723A4}" dt="2024-06-25T03:50:50.532" v="8191" actId="2696"/>
        <pc:sldMkLst>
          <pc:docMk/>
          <pc:sldMk cId="282319956" sldId="2147374894"/>
        </pc:sldMkLst>
      </pc:sldChg>
      <pc:sldChg chg="add del">
        <pc:chgData name="Allen Hsu" userId="60d91a9c-a42c-4cc8-ad01-70c31ac073b3" providerId="ADAL" clId="{C488AEF3-81CB-4932-AE89-94E1285723A4}" dt="2024-06-25T08:09:31.907" v="10797" actId="2696"/>
        <pc:sldMkLst>
          <pc:docMk/>
          <pc:sldMk cId="1880270628" sldId="2147374894"/>
        </pc:sldMkLst>
      </pc:sldChg>
      <pc:sldChg chg="add del">
        <pc:chgData name="Allen Hsu" userId="60d91a9c-a42c-4cc8-ad01-70c31ac073b3" providerId="ADAL" clId="{C488AEF3-81CB-4932-AE89-94E1285723A4}" dt="2024-06-25T05:20:12.502" v="8660" actId="2696"/>
        <pc:sldMkLst>
          <pc:docMk/>
          <pc:sldMk cId="2577500958" sldId="2147374894"/>
        </pc:sldMkLst>
      </pc:sldChg>
      <pc:sldChg chg="add">
        <pc:chgData name="Allen Hsu" userId="60d91a9c-a42c-4cc8-ad01-70c31ac073b3" providerId="ADAL" clId="{C488AEF3-81CB-4932-AE89-94E1285723A4}" dt="2024-06-25T08:09:36.198" v="10798"/>
        <pc:sldMkLst>
          <pc:docMk/>
          <pc:sldMk cId="3603881881" sldId="2147374894"/>
        </pc:sldMkLst>
      </pc:sldChg>
      <pc:sldChg chg="addSp delSp modSp new mod ord">
        <pc:chgData name="Allen Hsu" userId="60d91a9c-a42c-4cc8-ad01-70c31ac073b3" providerId="ADAL" clId="{C488AEF3-81CB-4932-AE89-94E1285723A4}" dt="2024-06-26T06:21:27.705" v="14758" actId="478"/>
        <pc:sldMkLst>
          <pc:docMk/>
          <pc:sldMk cId="733356575" sldId="2147374895"/>
        </pc:sldMkLst>
        <pc:spChg chg="mod">
          <ac:chgData name="Allen Hsu" userId="60d91a9c-a42c-4cc8-ad01-70c31ac073b3" providerId="ADAL" clId="{C488AEF3-81CB-4932-AE89-94E1285723A4}" dt="2024-06-25T09:23:02.073" v="11910" actId="1076"/>
          <ac:spMkLst>
            <pc:docMk/>
            <pc:sldMk cId="733356575" sldId="2147374895"/>
            <ac:spMk id="2" creationId="{D96306A0-D0E7-51BE-7401-BA74E87208BE}"/>
          </ac:spMkLst>
        </pc:spChg>
        <pc:spChg chg="del">
          <ac:chgData name="Allen Hsu" userId="60d91a9c-a42c-4cc8-ad01-70c31ac073b3" providerId="ADAL" clId="{C488AEF3-81CB-4932-AE89-94E1285723A4}" dt="2024-06-25T07:43:30.564" v="10545" actId="478"/>
          <ac:spMkLst>
            <pc:docMk/>
            <pc:sldMk cId="733356575" sldId="2147374895"/>
            <ac:spMk id="4" creationId="{43D34EA1-D9FD-A0C6-2C73-AE6CA3D367E4}"/>
          </ac:spMkLst>
        </pc:spChg>
        <pc:spChg chg="add mod">
          <ac:chgData name="Allen Hsu" userId="60d91a9c-a42c-4cc8-ad01-70c31ac073b3" providerId="ADAL" clId="{C488AEF3-81CB-4932-AE89-94E1285723A4}" dt="2024-06-26T02:03:26.388" v="14159" actId="20577"/>
          <ac:spMkLst>
            <pc:docMk/>
            <pc:sldMk cId="733356575" sldId="2147374895"/>
            <ac:spMk id="4" creationId="{75A3D33E-5733-6D2B-886B-D13ECF1B6C2A}"/>
          </ac:spMkLst>
        </pc:spChg>
        <pc:spChg chg="add mod">
          <ac:chgData name="Allen Hsu" userId="60d91a9c-a42c-4cc8-ad01-70c31ac073b3" providerId="ADAL" clId="{C488AEF3-81CB-4932-AE89-94E1285723A4}" dt="2024-06-26T02:03:56.718" v="14161" actId="11530"/>
          <ac:spMkLst>
            <pc:docMk/>
            <pc:sldMk cId="733356575" sldId="2147374895"/>
            <ac:spMk id="21" creationId="{E6E57C9F-0D58-5249-5E20-D7921A4C5220}"/>
          </ac:spMkLst>
        </pc:spChg>
        <pc:spChg chg="add del mod">
          <ac:chgData name="Allen Hsu" userId="60d91a9c-a42c-4cc8-ad01-70c31ac073b3" providerId="ADAL" clId="{C488AEF3-81CB-4932-AE89-94E1285723A4}" dt="2024-06-25T08:03:22.937" v="10720" actId="478"/>
          <ac:spMkLst>
            <pc:docMk/>
            <pc:sldMk cId="733356575" sldId="2147374895"/>
            <ac:spMk id="21" creationId="{FB6276DF-C437-AB72-BE0D-2256E36ACB29}"/>
          </ac:spMkLst>
        </pc:spChg>
        <pc:spChg chg="add mod">
          <ac:chgData name="Allen Hsu" userId="60d91a9c-a42c-4cc8-ad01-70c31ac073b3" providerId="ADAL" clId="{C488AEF3-81CB-4932-AE89-94E1285723A4}" dt="2024-06-26T02:04:09.417" v="14164" actId="14100"/>
          <ac:spMkLst>
            <pc:docMk/>
            <pc:sldMk cId="733356575" sldId="2147374895"/>
            <ac:spMk id="22" creationId="{DE7C66F7-AB83-24AE-ED85-80DEAD1B7BC6}"/>
          </ac:spMkLst>
        </pc:spChg>
        <pc:spChg chg="add mod">
          <ac:chgData name="Allen Hsu" userId="60d91a9c-a42c-4cc8-ad01-70c31ac073b3" providerId="ADAL" clId="{C488AEF3-81CB-4932-AE89-94E1285723A4}" dt="2024-06-26T02:04:31.154" v="14165" actId="571"/>
          <ac:spMkLst>
            <pc:docMk/>
            <pc:sldMk cId="733356575" sldId="2147374895"/>
            <ac:spMk id="24" creationId="{90D351FC-0DB1-7882-DA6C-92A9606BE4FA}"/>
          </ac:spMkLst>
        </pc:spChg>
        <pc:spChg chg="add del mod">
          <ac:chgData name="Allen Hsu" userId="60d91a9c-a42c-4cc8-ad01-70c31ac073b3" providerId="ADAL" clId="{C488AEF3-81CB-4932-AE89-94E1285723A4}" dt="2024-06-25T08:03:22.937" v="10720" actId="478"/>
          <ac:spMkLst>
            <pc:docMk/>
            <pc:sldMk cId="733356575" sldId="2147374895"/>
            <ac:spMk id="25" creationId="{D978E3B2-3471-689B-8AFC-9425DF8B9062}"/>
          </ac:spMkLst>
        </pc:spChg>
        <pc:spChg chg="add mod">
          <ac:chgData name="Allen Hsu" userId="60d91a9c-a42c-4cc8-ad01-70c31ac073b3" providerId="ADAL" clId="{C488AEF3-81CB-4932-AE89-94E1285723A4}" dt="2024-06-25T08:01:09.417" v="10703" actId="1076"/>
          <ac:spMkLst>
            <pc:docMk/>
            <pc:sldMk cId="733356575" sldId="2147374895"/>
            <ac:spMk id="26" creationId="{573E97FD-E940-628A-BE87-B3CBBDEC33C7}"/>
          </ac:spMkLst>
        </pc:spChg>
        <pc:spChg chg="add mod ord">
          <ac:chgData name="Allen Hsu" userId="60d91a9c-a42c-4cc8-ad01-70c31ac073b3" providerId="ADAL" clId="{C488AEF3-81CB-4932-AE89-94E1285723A4}" dt="2024-06-25T08:01:09.417" v="10703" actId="1076"/>
          <ac:spMkLst>
            <pc:docMk/>
            <pc:sldMk cId="733356575" sldId="2147374895"/>
            <ac:spMk id="55" creationId="{BF4243B2-AF94-1E88-3896-1612094585D2}"/>
          </ac:spMkLst>
        </pc:spChg>
        <pc:spChg chg="add mod">
          <ac:chgData name="Allen Hsu" userId="60d91a9c-a42c-4cc8-ad01-70c31ac073b3" providerId="ADAL" clId="{C488AEF3-81CB-4932-AE89-94E1285723A4}" dt="2024-06-25T07:46:56.174" v="10583" actId="571"/>
          <ac:spMkLst>
            <pc:docMk/>
            <pc:sldMk cId="733356575" sldId="2147374895"/>
            <ac:spMk id="58" creationId="{A0CAB02D-3ED4-DF43-C0EB-2D80AAF587E8}"/>
          </ac:spMkLst>
        </pc:spChg>
        <pc:spChg chg="add mod ord">
          <ac:chgData name="Allen Hsu" userId="60d91a9c-a42c-4cc8-ad01-70c31ac073b3" providerId="ADAL" clId="{C488AEF3-81CB-4932-AE89-94E1285723A4}" dt="2024-06-25T08:01:01.099" v="10702" actId="207"/>
          <ac:spMkLst>
            <pc:docMk/>
            <pc:sldMk cId="733356575" sldId="2147374895"/>
            <ac:spMk id="59" creationId="{8CBD5922-D80D-A1E9-6A10-D82CC249C4CE}"/>
          </ac:spMkLst>
        </pc:spChg>
        <pc:spChg chg="add mod ord">
          <ac:chgData name="Allen Hsu" userId="60d91a9c-a42c-4cc8-ad01-70c31ac073b3" providerId="ADAL" clId="{C488AEF3-81CB-4932-AE89-94E1285723A4}" dt="2024-06-25T08:01:01.099" v="10702" actId="207"/>
          <ac:spMkLst>
            <pc:docMk/>
            <pc:sldMk cId="733356575" sldId="2147374895"/>
            <ac:spMk id="60" creationId="{6BA6A640-051B-4497-F966-0E3FC58A50E8}"/>
          </ac:spMkLst>
        </pc:spChg>
        <pc:spChg chg="add mod ord">
          <ac:chgData name="Allen Hsu" userId="60d91a9c-a42c-4cc8-ad01-70c31ac073b3" providerId="ADAL" clId="{C488AEF3-81CB-4932-AE89-94E1285723A4}" dt="2024-06-25T08:01:01.099" v="10702" actId="207"/>
          <ac:spMkLst>
            <pc:docMk/>
            <pc:sldMk cId="733356575" sldId="2147374895"/>
            <ac:spMk id="61" creationId="{F4ED6B22-CB0F-8B70-A72F-7525E0B540F9}"/>
          </ac:spMkLst>
        </pc:spChg>
        <pc:spChg chg="add mod ord">
          <ac:chgData name="Allen Hsu" userId="60d91a9c-a42c-4cc8-ad01-70c31ac073b3" providerId="ADAL" clId="{C488AEF3-81CB-4932-AE89-94E1285723A4}" dt="2024-06-25T08:01:18.532" v="10704" actId="1076"/>
          <ac:spMkLst>
            <pc:docMk/>
            <pc:sldMk cId="733356575" sldId="2147374895"/>
            <ac:spMk id="62" creationId="{1A4EFCDD-1EAC-3ED2-5642-46F16DCC0CD2}"/>
          </ac:spMkLst>
        </pc:spChg>
        <pc:spChg chg="add mod">
          <ac:chgData name="Allen Hsu" userId="60d91a9c-a42c-4cc8-ad01-70c31ac073b3" providerId="ADAL" clId="{C488AEF3-81CB-4932-AE89-94E1285723A4}" dt="2024-06-25T07:48:38.627" v="10628" actId="571"/>
          <ac:spMkLst>
            <pc:docMk/>
            <pc:sldMk cId="733356575" sldId="2147374895"/>
            <ac:spMk id="64" creationId="{D5D2C90B-4B6D-95B0-C363-23ABE782BDCD}"/>
          </ac:spMkLst>
        </pc:spChg>
        <pc:spChg chg="add mod ord">
          <ac:chgData name="Allen Hsu" userId="60d91a9c-a42c-4cc8-ad01-70c31ac073b3" providerId="ADAL" clId="{C488AEF3-81CB-4932-AE89-94E1285723A4}" dt="2024-06-25T08:01:01.099" v="10702" actId="207"/>
          <ac:spMkLst>
            <pc:docMk/>
            <pc:sldMk cId="733356575" sldId="2147374895"/>
            <ac:spMk id="66" creationId="{35F6473A-A545-92FD-BD9D-BE36DEC06A4A}"/>
          </ac:spMkLst>
        </pc:spChg>
        <pc:spChg chg="add mod ord">
          <ac:chgData name="Allen Hsu" userId="60d91a9c-a42c-4cc8-ad01-70c31ac073b3" providerId="ADAL" clId="{C488AEF3-81CB-4932-AE89-94E1285723A4}" dt="2024-06-25T08:01:18.532" v="10704" actId="1076"/>
          <ac:spMkLst>
            <pc:docMk/>
            <pc:sldMk cId="733356575" sldId="2147374895"/>
            <ac:spMk id="67" creationId="{9809C5EF-8556-DFE9-7404-01EA771D31A7}"/>
          </ac:spMkLst>
        </pc:spChg>
        <pc:spChg chg="add del">
          <ac:chgData name="Allen Hsu" userId="60d91a9c-a42c-4cc8-ad01-70c31ac073b3" providerId="ADAL" clId="{C488AEF3-81CB-4932-AE89-94E1285723A4}" dt="2024-06-25T07:50:00.890" v="10647" actId="478"/>
          <ac:spMkLst>
            <pc:docMk/>
            <pc:sldMk cId="733356575" sldId="2147374895"/>
            <ac:spMk id="70" creationId="{2AA0FCE4-F43D-D67E-E5B1-9BAAB3CD6EE9}"/>
          </ac:spMkLst>
        </pc:spChg>
        <pc:spChg chg="add mod">
          <ac:chgData name="Allen Hsu" userId="60d91a9c-a42c-4cc8-ad01-70c31ac073b3" providerId="ADAL" clId="{C488AEF3-81CB-4932-AE89-94E1285723A4}" dt="2024-06-25T09:23:08.579" v="11911" actId="1076"/>
          <ac:spMkLst>
            <pc:docMk/>
            <pc:sldMk cId="733356575" sldId="2147374895"/>
            <ac:spMk id="84" creationId="{0060E28A-F769-95DB-A2F7-0F0822D96D21}"/>
          </ac:spMkLst>
        </pc:spChg>
        <pc:spChg chg="add del mod">
          <ac:chgData name="Allen Hsu" userId="60d91a9c-a42c-4cc8-ad01-70c31ac073b3" providerId="ADAL" clId="{C488AEF3-81CB-4932-AE89-94E1285723A4}" dt="2024-06-25T08:00:02.438" v="10689" actId="478"/>
          <ac:spMkLst>
            <pc:docMk/>
            <pc:sldMk cId="733356575" sldId="2147374895"/>
            <ac:spMk id="85" creationId="{635C02D1-7734-4ACB-4F6A-7FD8D79DBC91}"/>
          </ac:spMkLst>
        </pc:spChg>
        <pc:spChg chg="add mod">
          <ac:chgData name="Allen Hsu" userId="60d91a9c-a42c-4cc8-ad01-70c31ac073b3" providerId="ADAL" clId="{C488AEF3-81CB-4932-AE89-94E1285723A4}" dt="2024-06-25T08:38:01.105" v="11236" actId="1076"/>
          <ac:spMkLst>
            <pc:docMk/>
            <pc:sldMk cId="733356575" sldId="2147374895"/>
            <ac:spMk id="86" creationId="{D236F0B0-7DE1-750D-18D4-6A273E9835CD}"/>
          </ac:spMkLst>
        </pc:spChg>
        <pc:spChg chg="add mod">
          <ac:chgData name="Allen Hsu" userId="60d91a9c-a42c-4cc8-ad01-70c31ac073b3" providerId="ADAL" clId="{C488AEF3-81CB-4932-AE89-94E1285723A4}" dt="2024-06-25T08:38:07.884" v="11238" actId="1076"/>
          <ac:spMkLst>
            <pc:docMk/>
            <pc:sldMk cId="733356575" sldId="2147374895"/>
            <ac:spMk id="88" creationId="{404A39FB-9206-9ED4-88C1-15F761C1A12F}"/>
          </ac:spMkLst>
        </pc:spChg>
        <pc:spChg chg="add mod">
          <ac:chgData name="Allen Hsu" userId="60d91a9c-a42c-4cc8-ad01-70c31ac073b3" providerId="ADAL" clId="{C488AEF3-81CB-4932-AE89-94E1285723A4}" dt="2024-06-25T08:37:58.011" v="11235" actId="1076"/>
          <ac:spMkLst>
            <pc:docMk/>
            <pc:sldMk cId="733356575" sldId="2147374895"/>
            <ac:spMk id="89" creationId="{7121D803-624A-044A-FF25-AFD8A4FBF543}"/>
          </ac:spMkLst>
        </pc:spChg>
        <pc:spChg chg="add mod">
          <ac:chgData name="Allen Hsu" userId="60d91a9c-a42c-4cc8-ad01-70c31ac073b3" providerId="ADAL" clId="{C488AEF3-81CB-4932-AE89-94E1285723A4}" dt="2024-06-25T08:38:24.443" v="11244" actId="14100"/>
          <ac:spMkLst>
            <pc:docMk/>
            <pc:sldMk cId="733356575" sldId="2147374895"/>
            <ac:spMk id="90" creationId="{387EC8FE-85AF-8BB0-EA95-D395545EFFDF}"/>
          </ac:spMkLst>
        </pc:spChg>
        <pc:spChg chg="add mod">
          <ac:chgData name="Allen Hsu" userId="60d91a9c-a42c-4cc8-ad01-70c31ac073b3" providerId="ADAL" clId="{C488AEF3-81CB-4932-AE89-94E1285723A4}" dt="2024-06-25T08:38:16.754" v="11241" actId="14100"/>
          <ac:spMkLst>
            <pc:docMk/>
            <pc:sldMk cId="733356575" sldId="2147374895"/>
            <ac:spMk id="91" creationId="{FAE7AEFC-D4B2-FB3E-2DCF-4DD7FB6772CB}"/>
          </ac:spMkLst>
        </pc:spChg>
        <pc:spChg chg="add mod">
          <ac:chgData name="Allen Hsu" userId="60d91a9c-a42c-4cc8-ad01-70c31ac073b3" providerId="ADAL" clId="{C488AEF3-81CB-4932-AE89-94E1285723A4}" dt="2024-06-25T09:23:08.579" v="11911" actId="1076"/>
          <ac:spMkLst>
            <pc:docMk/>
            <pc:sldMk cId="733356575" sldId="2147374895"/>
            <ac:spMk id="92" creationId="{E0031002-8AC8-8A39-7F04-3517D1F8016A}"/>
          </ac:spMkLst>
        </pc:spChg>
        <pc:spChg chg="add mod">
          <ac:chgData name="Allen Hsu" userId="60d91a9c-a42c-4cc8-ad01-70c31ac073b3" providerId="ADAL" clId="{C488AEF3-81CB-4932-AE89-94E1285723A4}" dt="2024-06-25T09:23:08.579" v="11911" actId="1076"/>
          <ac:spMkLst>
            <pc:docMk/>
            <pc:sldMk cId="733356575" sldId="2147374895"/>
            <ac:spMk id="93" creationId="{A1DA61F9-4CD8-01A6-09C5-3B8D8E0F2F58}"/>
          </ac:spMkLst>
        </pc:spChg>
        <pc:spChg chg="add mod">
          <ac:chgData name="Allen Hsu" userId="60d91a9c-a42c-4cc8-ad01-70c31ac073b3" providerId="ADAL" clId="{C488AEF3-81CB-4932-AE89-94E1285723A4}" dt="2024-06-25T08:36:54.315" v="11211" actId="14100"/>
          <ac:spMkLst>
            <pc:docMk/>
            <pc:sldMk cId="733356575" sldId="2147374895"/>
            <ac:spMk id="94" creationId="{399A0E79-EC69-4BE9-FF11-621A282B14EA}"/>
          </ac:spMkLst>
        </pc:spChg>
        <pc:spChg chg="add mod">
          <ac:chgData name="Allen Hsu" userId="60d91a9c-a42c-4cc8-ad01-70c31ac073b3" providerId="ADAL" clId="{C488AEF3-81CB-4932-AE89-94E1285723A4}" dt="2024-06-25T08:06:39.958" v="10762" actId="1076"/>
          <ac:spMkLst>
            <pc:docMk/>
            <pc:sldMk cId="733356575" sldId="2147374895"/>
            <ac:spMk id="96" creationId="{0D124187-8DDD-5C32-B147-0452336AFB11}"/>
          </ac:spMkLst>
        </pc:spChg>
        <pc:spChg chg="add del mod">
          <ac:chgData name="Allen Hsu" userId="60d91a9c-a42c-4cc8-ad01-70c31ac073b3" providerId="ADAL" clId="{C488AEF3-81CB-4932-AE89-94E1285723A4}" dt="2024-06-26T06:21:27.705" v="14758" actId="478"/>
          <ac:spMkLst>
            <pc:docMk/>
            <pc:sldMk cId="733356575" sldId="2147374895"/>
            <ac:spMk id="100" creationId="{7CAF4CEE-4202-D0D6-E1AA-A275D0A5E762}"/>
          </ac:spMkLst>
        </pc:spChg>
        <pc:spChg chg="add mod">
          <ac:chgData name="Allen Hsu" userId="60d91a9c-a42c-4cc8-ad01-70c31ac073b3" providerId="ADAL" clId="{C488AEF3-81CB-4932-AE89-94E1285723A4}" dt="2024-06-25T08:37:04.941" v="11212" actId="1076"/>
          <ac:spMkLst>
            <pc:docMk/>
            <pc:sldMk cId="733356575" sldId="2147374895"/>
            <ac:spMk id="103" creationId="{4EA4322D-6C19-AAFD-B245-EB21C95581E1}"/>
          </ac:spMkLst>
        </pc:spChg>
        <pc:spChg chg="add mod">
          <ac:chgData name="Allen Hsu" userId="60d91a9c-a42c-4cc8-ad01-70c31ac073b3" providerId="ADAL" clId="{C488AEF3-81CB-4932-AE89-94E1285723A4}" dt="2024-06-25T08:36:54.315" v="11211" actId="14100"/>
          <ac:spMkLst>
            <pc:docMk/>
            <pc:sldMk cId="733356575" sldId="2147374895"/>
            <ac:spMk id="104" creationId="{4030F56C-729D-2CA5-54CB-F4B7E94D1247}"/>
          </ac:spMkLst>
        </pc:spChg>
        <pc:spChg chg="add mod">
          <ac:chgData name="Allen Hsu" userId="60d91a9c-a42c-4cc8-ad01-70c31ac073b3" providerId="ADAL" clId="{C488AEF3-81CB-4932-AE89-94E1285723A4}" dt="2024-06-25T08:37:17.125" v="11216" actId="1076"/>
          <ac:spMkLst>
            <pc:docMk/>
            <pc:sldMk cId="733356575" sldId="2147374895"/>
            <ac:spMk id="105" creationId="{23B5E2F5-1839-63C6-8203-B98E641AF40F}"/>
          </ac:spMkLst>
        </pc:spChg>
        <pc:spChg chg="add mod">
          <ac:chgData name="Allen Hsu" userId="60d91a9c-a42c-4cc8-ad01-70c31ac073b3" providerId="ADAL" clId="{C488AEF3-81CB-4932-AE89-94E1285723A4}" dt="2024-06-25T08:36:54.315" v="11211" actId="14100"/>
          <ac:spMkLst>
            <pc:docMk/>
            <pc:sldMk cId="733356575" sldId="2147374895"/>
            <ac:spMk id="106" creationId="{BF0828BF-2B5D-588C-EC0B-124BF6215CAB}"/>
          </ac:spMkLst>
        </pc:spChg>
        <pc:spChg chg="add mod">
          <ac:chgData name="Allen Hsu" userId="60d91a9c-a42c-4cc8-ad01-70c31ac073b3" providerId="ADAL" clId="{C488AEF3-81CB-4932-AE89-94E1285723A4}" dt="2024-06-25T09:23:08.579" v="11911" actId="1076"/>
          <ac:spMkLst>
            <pc:docMk/>
            <pc:sldMk cId="733356575" sldId="2147374895"/>
            <ac:spMk id="107" creationId="{65744169-A56D-2073-BB1E-72D43237B277}"/>
          </ac:spMkLst>
        </pc:spChg>
        <pc:spChg chg="add mod">
          <ac:chgData name="Allen Hsu" userId="60d91a9c-a42c-4cc8-ad01-70c31ac073b3" providerId="ADAL" clId="{C488AEF3-81CB-4932-AE89-94E1285723A4}" dt="2024-06-25T09:23:08.579" v="11911" actId="1076"/>
          <ac:spMkLst>
            <pc:docMk/>
            <pc:sldMk cId="733356575" sldId="2147374895"/>
            <ac:spMk id="108" creationId="{31587E15-F813-502C-1025-39FA1EADC150}"/>
          </ac:spMkLst>
        </pc:spChg>
        <pc:spChg chg="add mod ord">
          <ac:chgData name="Allen Hsu" userId="60d91a9c-a42c-4cc8-ad01-70c31ac073b3" providerId="ADAL" clId="{C488AEF3-81CB-4932-AE89-94E1285723A4}" dt="2024-06-25T09:23:46.536" v="11916" actId="167"/>
          <ac:spMkLst>
            <pc:docMk/>
            <pc:sldMk cId="733356575" sldId="2147374895"/>
            <ac:spMk id="109" creationId="{AFE73404-4113-A0F7-7133-9BE5741D75B7}"/>
          </ac:spMkLst>
        </pc:spChg>
        <pc:spChg chg="add mod ord">
          <ac:chgData name="Allen Hsu" userId="60d91a9c-a42c-4cc8-ad01-70c31ac073b3" providerId="ADAL" clId="{C488AEF3-81CB-4932-AE89-94E1285723A4}" dt="2024-06-25T08:17:10.240" v="10903" actId="20577"/>
          <ac:spMkLst>
            <pc:docMk/>
            <pc:sldMk cId="733356575" sldId="2147374895"/>
            <ac:spMk id="111" creationId="{3D3BD53B-F4D7-5C88-775A-AA441E0360DB}"/>
          </ac:spMkLst>
        </pc:spChg>
        <pc:spChg chg="add mod ord">
          <ac:chgData name="Allen Hsu" userId="60d91a9c-a42c-4cc8-ad01-70c31ac073b3" providerId="ADAL" clId="{C488AEF3-81CB-4932-AE89-94E1285723A4}" dt="2024-06-25T09:23:43.604" v="11915" actId="167"/>
          <ac:spMkLst>
            <pc:docMk/>
            <pc:sldMk cId="733356575" sldId="2147374895"/>
            <ac:spMk id="113" creationId="{393A2A97-868E-6103-8ABE-7250BE6F264C}"/>
          </ac:spMkLst>
        </pc:spChg>
        <pc:spChg chg="add mod">
          <ac:chgData name="Allen Hsu" userId="60d91a9c-a42c-4cc8-ad01-70c31ac073b3" providerId="ADAL" clId="{C488AEF3-81CB-4932-AE89-94E1285723A4}" dt="2024-06-25T08:37:19.165" v="11217" actId="14100"/>
          <ac:spMkLst>
            <pc:docMk/>
            <pc:sldMk cId="733356575" sldId="2147374895"/>
            <ac:spMk id="114" creationId="{81477634-10A9-1E1D-2DE5-F43B8A86392B}"/>
          </ac:spMkLst>
        </pc:spChg>
        <pc:spChg chg="add mod">
          <ac:chgData name="Allen Hsu" userId="60d91a9c-a42c-4cc8-ad01-70c31ac073b3" providerId="ADAL" clId="{C488AEF3-81CB-4932-AE89-94E1285723A4}" dt="2024-06-25T08:37:09.856" v="11214" actId="14100"/>
          <ac:spMkLst>
            <pc:docMk/>
            <pc:sldMk cId="733356575" sldId="2147374895"/>
            <ac:spMk id="115" creationId="{BB2FB597-1268-DFB9-D6B3-4B69DB5E3333}"/>
          </ac:spMkLst>
        </pc:spChg>
        <pc:spChg chg="add mod">
          <ac:chgData name="Allen Hsu" userId="60d91a9c-a42c-4cc8-ad01-70c31ac073b3" providerId="ADAL" clId="{C488AEF3-81CB-4932-AE89-94E1285723A4}" dt="2024-06-26T02:03:02.881" v="14149" actId="1076"/>
          <ac:spMkLst>
            <pc:docMk/>
            <pc:sldMk cId="733356575" sldId="2147374895"/>
            <ac:spMk id="116" creationId="{FA476A48-25AA-9012-CDD9-5FBFC4A9D65E}"/>
          </ac:spMkLst>
        </pc:spChg>
        <pc:spChg chg="add mod">
          <ac:chgData name="Allen Hsu" userId="60d91a9c-a42c-4cc8-ad01-70c31ac073b3" providerId="ADAL" clId="{C488AEF3-81CB-4932-AE89-94E1285723A4}" dt="2024-06-26T02:03:02.881" v="14149" actId="1076"/>
          <ac:spMkLst>
            <pc:docMk/>
            <pc:sldMk cId="733356575" sldId="2147374895"/>
            <ac:spMk id="117" creationId="{FC203BC4-27DC-16F1-7787-6563C712B5B8}"/>
          </ac:spMkLst>
        </pc:spChg>
        <pc:spChg chg="add mod">
          <ac:chgData name="Allen Hsu" userId="60d91a9c-a42c-4cc8-ad01-70c31ac073b3" providerId="ADAL" clId="{C488AEF3-81CB-4932-AE89-94E1285723A4}" dt="2024-06-25T08:49:21.996" v="11411" actId="1076"/>
          <ac:spMkLst>
            <pc:docMk/>
            <pc:sldMk cId="733356575" sldId="2147374895"/>
            <ac:spMk id="118" creationId="{8AC70EA5-4B6B-AC7C-64D4-6400C5606071}"/>
          </ac:spMkLst>
        </pc:spChg>
        <pc:spChg chg="add mod">
          <ac:chgData name="Allen Hsu" userId="60d91a9c-a42c-4cc8-ad01-70c31ac073b3" providerId="ADAL" clId="{C488AEF3-81CB-4932-AE89-94E1285723A4}" dt="2024-06-25T08:35:51.269" v="11202" actId="20577"/>
          <ac:spMkLst>
            <pc:docMk/>
            <pc:sldMk cId="733356575" sldId="2147374895"/>
            <ac:spMk id="119" creationId="{F203CCA3-9AC9-1353-F99B-CCB3D4E7DE40}"/>
          </ac:spMkLst>
        </pc:spChg>
        <pc:spChg chg="add mod">
          <ac:chgData name="Allen Hsu" userId="60d91a9c-a42c-4cc8-ad01-70c31ac073b3" providerId="ADAL" clId="{C488AEF3-81CB-4932-AE89-94E1285723A4}" dt="2024-06-25T08:49:56.075" v="11415" actId="1076"/>
          <ac:spMkLst>
            <pc:docMk/>
            <pc:sldMk cId="733356575" sldId="2147374895"/>
            <ac:spMk id="124" creationId="{F4FE1517-BC67-2E3F-5CE8-09F165F5A182}"/>
          </ac:spMkLst>
        </pc:spChg>
        <pc:spChg chg="add mod">
          <ac:chgData name="Allen Hsu" userId="60d91a9c-a42c-4cc8-ad01-70c31ac073b3" providerId="ADAL" clId="{C488AEF3-81CB-4932-AE89-94E1285723A4}" dt="2024-06-25T08:50:32.560" v="11438" actId="1076"/>
          <ac:spMkLst>
            <pc:docMk/>
            <pc:sldMk cId="733356575" sldId="2147374895"/>
            <ac:spMk id="125" creationId="{73D1DFB5-B1E4-B602-1213-87C1290163F3}"/>
          </ac:spMkLst>
        </pc:spChg>
        <pc:spChg chg="add mod">
          <ac:chgData name="Allen Hsu" userId="60d91a9c-a42c-4cc8-ad01-70c31ac073b3" providerId="ADAL" clId="{C488AEF3-81CB-4932-AE89-94E1285723A4}" dt="2024-06-25T08:50:29.527" v="11437" actId="1076"/>
          <ac:spMkLst>
            <pc:docMk/>
            <pc:sldMk cId="733356575" sldId="2147374895"/>
            <ac:spMk id="130" creationId="{B2FB9F5D-0ED6-CCE2-B02A-8E08C6898D5B}"/>
          </ac:spMkLst>
        </pc:spChg>
        <pc:spChg chg="add del mod">
          <ac:chgData name="Allen Hsu" userId="60d91a9c-a42c-4cc8-ad01-70c31ac073b3" providerId="ADAL" clId="{C488AEF3-81CB-4932-AE89-94E1285723A4}" dt="2024-06-25T09:01:37.221" v="11455"/>
          <ac:spMkLst>
            <pc:docMk/>
            <pc:sldMk cId="733356575" sldId="2147374895"/>
            <ac:spMk id="131" creationId="{65193161-DC0F-7185-7B34-0FCDFE782AD0}"/>
          </ac:spMkLst>
        </pc:spChg>
        <pc:spChg chg="add del mod">
          <ac:chgData name="Allen Hsu" userId="60d91a9c-a42c-4cc8-ad01-70c31ac073b3" providerId="ADAL" clId="{C488AEF3-81CB-4932-AE89-94E1285723A4}" dt="2024-06-25T09:02:19.750" v="11490" actId="478"/>
          <ac:spMkLst>
            <pc:docMk/>
            <pc:sldMk cId="733356575" sldId="2147374895"/>
            <ac:spMk id="132" creationId="{88B8BCDE-E77B-EBDD-25CA-372A8C51FC9F}"/>
          </ac:spMkLst>
        </pc:spChg>
        <pc:spChg chg="add mod">
          <ac:chgData name="Allen Hsu" userId="60d91a9c-a42c-4cc8-ad01-70c31ac073b3" providerId="ADAL" clId="{C488AEF3-81CB-4932-AE89-94E1285723A4}" dt="2024-06-25T09:23:08.579" v="11911" actId="1076"/>
          <ac:spMkLst>
            <pc:docMk/>
            <pc:sldMk cId="733356575" sldId="2147374895"/>
            <ac:spMk id="133" creationId="{C5DF28A2-75A9-80AF-EA58-EEB69E922DC2}"/>
          </ac:spMkLst>
        </pc:spChg>
        <pc:picChg chg="add mod modCrop">
          <ac:chgData name="Allen Hsu" userId="60d91a9c-a42c-4cc8-ad01-70c31ac073b3" providerId="ADAL" clId="{C488AEF3-81CB-4932-AE89-94E1285723A4}" dt="2024-06-25T09:24:22.548" v="11926" actId="1076"/>
          <ac:picMkLst>
            <pc:docMk/>
            <pc:sldMk cId="733356575" sldId="2147374895"/>
            <ac:picMk id="72" creationId="{AB7016E4-B723-818E-F88A-CD55FDF6E2EC}"/>
          </ac:picMkLst>
        </pc:picChg>
        <pc:picChg chg="add del mod">
          <ac:chgData name="Allen Hsu" userId="60d91a9c-a42c-4cc8-ad01-70c31ac073b3" providerId="ADAL" clId="{C488AEF3-81CB-4932-AE89-94E1285723A4}" dt="2024-06-25T09:23:48.512" v="11917" actId="478"/>
          <ac:picMkLst>
            <pc:docMk/>
            <pc:sldMk cId="733356575" sldId="2147374895"/>
            <ac:picMk id="74" creationId="{5F5F797E-B9B4-89BC-5ADE-53C902FF5CC4}"/>
          </ac:picMkLst>
        </pc:picChg>
        <pc:picChg chg="add mod">
          <ac:chgData name="Allen Hsu" userId="60d91a9c-a42c-4cc8-ad01-70c31ac073b3" providerId="ADAL" clId="{C488AEF3-81CB-4932-AE89-94E1285723A4}" dt="2024-06-25T09:23:42.545" v="11914" actId="1076"/>
          <ac:picMkLst>
            <pc:docMk/>
            <pc:sldMk cId="733356575" sldId="2147374895"/>
            <ac:picMk id="75" creationId="{035844F6-4A32-AC07-2CD3-88DAF6B5013F}"/>
          </ac:picMkLst>
        </pc:picChg>
        <pc:picChg chg="add mod">
          <ac:chgData name="Allen Hsu" userId="60d91a9c-a42c-4cc8-ad01-70c31ac073b3" providerId="ADAL" clId="{C488AEF3-81CB-4932-AE89-94E1285723A4}" dt="2024-06-25T07:52:51.734" v="10665" actId="1076"/>
          <ac:picMkLst>
            <pc:docMk/>
            <pc:sldMk cId="733356575" sldId="2147374895"/>
            <ac:picMk id="76" creationId="{6CF5564A-E836-F799-3C4E-D68C69E32DC6}"/>
          </ac:picMkLst>
        </pc:picChg>
        <pc:picChg chg="add del mod">
          <ac:chgData name="Allen Hsu" userId="60d91a9c-a42c-4cc8-ad01-70c31ac073b3" providerId="ADAL" clId="{C488AEF3-81CB-4932-AE89-94E1285723A4}" dt="2024-06-25T09:23:57.928" v="11920" actId="478"/>
          <ac:picMkLst>
            <pc:docMk/>
            <pc:sldMk cId="733356575" sldId="2147374895"/>
            <ac:picMk id="77" creationId="{3BE832E6-188C-78B2-E26A-00E833385222}"/>
          </ac:picMkLst>
        </pc:picChg>
        <pc:picChg chg="add del mod">
          <ac:chgData name="Allen Hsu" userId="60d91a9c-a42c-4cc8-ad01-70c31ac073b3" providerId="ADAL" clId="{C488AEF3-81CB-4932-AE89-94E1285723A4}" dt="2024-06-25T09:23:57.928" v="11920" actId="478"/>
          <ac:picMkLst>
            <pc:docMk/>
            <pc:sldMk cId="733356575" sldId="2147374895"/>
            <ac:picMk id="78" creationId="{18773619-FD9A-D277-0594-4E7B25401A6B}"/>
          </ac:picMkLst>
        </pc:picChg>
        <pc:picChg chg="add del mod">
          <ac:chgData name="Allen Hsu" userId="60d91a9c-a42c-4cc8-ad01-70c31ac073b3" providerId="ADAL" clId="{C488AEF3-81CB-4932-AE89-94E1285723A4}" dt="2024-06-25T09:24:03.031" v="11921" actId="478"/>
          <ac:picMkLst>
            <pc:docMk/>
            <pc:sldMk cId="733356575" sldId="2147374895"/>
            <ac:picMk id="79" creationId="{02B94B37-61C6-294F-C77D-6A4C98319E0B}"/>
          </ac:picMkLst>
        </pc:picChg>
        <pc:picChg chg="add del mod">
          <ac:chgData name="Allen Hsu" userId="60d91a9c-a42c-4cc8-ad01-70c31ac073b3" providerId="ADAL" clId="{C488AEF3-81CB-4932-AE89-94E1285723A4}" dt="2024-06-25T09:24:03.031" v="11921" actId="478"/>
          <ac:picMkLst>
            <pc:docMk/>
            <pc:sldMk cId="733356575" sldId="2147374895"/>
            <ac:picMk id="80" creationId="{D8FB5999-E66F-7E9D-9860-2398FECDF62F}"/>
          </ac:picMkLst>
        </pc:picChg>
        <pc:picChg chg="add del mod">
          <ac:chgData name="Allen Hsu" userId="60d91a9c-a42c-4cc8-ad01-70c31ac073b3" providerId="ADAL" clId="{C488AEF3-81CB-4932-AE89-94E1285723A4}" dt="2024-06-25T07:58:57.138" v="10673" actId="478"/>
          <ac:picMkLst>
            <pc:docMk/>
            <pc:sldMk cId="733356575" sldId="2147374895"/>
            <ac:picMk id="82" creationId="{16B0F3B9-9348-9429-4130-B2669A80CD50}"/>
          </ac:picMkLst>
        </pc:picChg>
        <pc:picChg chg="add mod">
          <ac:chgData name="Allen Hsu" userId="60d91a9c-a42c-4cc8-ad01-70c31ac073b3" providerId="ADAL" clId="{C488AEF3-81CB-4932-AE89-94E1285723A4}" dt="2024-06-25T09:23:08.579" v="11911" actId="1076"/>
          <ac:picMkLst>
            <pc:docMk/>
            <pc:sldMk cId="733356575" sldId="2147374895"/>
            <ac:picMk id="83" creationId="{33326676-79F6-C87E-7DD1-36DCB4089AE5}"/>
          </ac:picMkLst>
        </pc:picChg>
        <pc:picChg chg="add mod">
          <ac:chgData name="Allen Hsu" userId="60d91a9c-a42c-4cc8-ad01-70c31ac073b3" providerId="ADAL" clId="{C488AEF3-81CB-4932-AE89-94E1285723A4}" dt="2024-06-25T09:24:18.055" v="11925" actId="1076"/>
          <ac:picMkLst>
            <pc:docMk/>
            <pc:sldMk cId="733356575" sldId="2147374895"/>
            <ac:picMk id="134" creationId="{57D64531-7F52-1EA1-B308-EE8CC08AC276}"/>
          </ac:picMkLst>
        </pc:picChg>
        <pc:cxnChg chg="add mod">
          <ac:chgData name="Allen Hsu" userId="60d91a9c-a42c-4cc8-ad01-70c31ac073b3" providerId="ADAL" clId="{C488AEF3-81CB-4932-AE89-94E1285723A4}" dt="2024-06-25T07:45:04.017" v="10561" actId="1076"/>
          <ac:cxnSpMkLst>
            <pc:docMk/>
            <pc:sldMk cId="733356575" sldId="2147374895"/>
            <ac:cxnSpMk id="5" creationId="{49AA9C60-248C-B429-7623-6EF27927BC10}"/>
          </ac:cxnSpMkLst>
        </pc:cxnChg>
        <pc:cxnChg chg="add mod">
          <ac:chgData name="Allen Hsu" userId="60d91a9c-a42c-4cc8-ad01-70c31ac073b3" providerId="ADAL" clId="{C488AEF3-81CB-4932-AE89-94E1285723A4}" dt="2024-06-25T07:48:16.670" v="10615" actId="1076"/>
          <ac:cxnSpMkLst>
            <pc:docMk/>
            <pc:sldMk cId="733356575" sldId="2147374895"/>
            <ac:cxnSpMk id="6" creationId="{DEEC57A0-003D-8EC5-4937-38ECCF4B6ABF}"/>
          </ac:cxnSpMkLst>
        </pc:cxnChg>
        <pc:cxnChg chg="add mod">
          <ac:chgData name="Allen Hsu" userId="60d91a9c-a42c-4cc8-ad01-70c31ac073b3" providerId="ADAL" clId="{C488AEF3-81CB-4932-AE89-94E1285723A4}" dt="2024-06-25T07:44:38.187" v="10558" actId="1076"/>
          <ac:cxnSpMkLst>
            <pc:docMk/>
            <pc:sldMk cId="733356575" sldId="2147374895"/>
            <ac:cxnSpMk id="7" creationId="{5BB139C3-32EF-A3E2-E98F-F7676484F67F}"/>
          </ac:cxnSpMkLst>
        </pc:cxnChg>
        <pc:cxnChg chg="add mod">
          <ac:chgData name="Allen Hsu" userId="60d91a9c-a42c-4cc8-ad01-70c31ac073b3" providerId="ADAL" clId="{C488AEF3-81CB-4932-AE89-94E1285723A4}" dt="2024-06-25T07:44:44.338" v="10559" actId="1076"/>
          <ac:cxnSpMkLst>
            <pc:docMk/>
            <pc:sldMk cId="733356575" sldId="2147374895"/>
            <ac:cxnSpMk id="8" creationId="{347F446F-439D-B371-8631-96DBE701450A}"/>
          </ac:cxnSpMkLst>
        </pc:cxnChg>
        <pc:cxnChg chg="add mod">
          <ac:chgData name="Allen Hsu" userId="60d91a9c-a42c-4cc8-ad01-70c31ac073b3" providerId="ADAL" clId="{C488AEF3-81CB-4932-AE89-94E1285723A4}" dt="2024-06-25T07:45:04.017" v="10561" actId="1076"/>
          <ac:cxnSpMkLst>
            <pc:docMk/>
            <pc:sldMk cId="733356575" sldId="2147374895"/>
            <ac:cxnSpMk id="9" creationId="{A1E5914F-C220-CA8C-49B3-93C0BC41D0FD}"/>
          </ac:cxnSpMkLst>
        </pc:cxnChg>
        <pc:cxnChg chg="add mod">
          <ac:chgData name="Allen Hsu" userId="60d91a9c-a42c-4cc8-ad01-70c31ac073b3" providerId="ADAL" clId="{C488AEF3-81CB-4932-AE89-94E1285723A4}" dt="2024-06-25T07:44:44.338" v="10559" actId="1076"/>
          <ac:cxnSpMkLst>
            <pc:docMk/>
            <pc:sldMk cId="733356575" sldId="2147374895"/>
            <ac:cxnSpMk id="10" creationId="{A9643A2E-5526-FF4E-1BE4-BE1DADDA48E8}"/>
          </ac:cxnSpMkLst>
        </pc:cxnChg>
        <pc:cxnChg chg="add mod">
          <ac:chgData name="Allen Hsu" userId="60d91a9c-a42c-4cc8-ad01-70c31ac073b3" providerId="ADAL" clId="{C488AEF3-81CB-4932-AE89-94E1285723A4}" dt="2024-06-25T07:45:04.017" v="10561" actId="1076"/>
          <ac:cxnSpMkLst>
            <pc:docMk/>
            <pc:sldMk cId="733356575" sldId="2147374895"/>
            <ac:cxnSpMk id="11" creationId="{1F323C35-CB07-BFA0-5268-F1E7A8A05541}"/>
          </ac:cxnSpMkLst>
        </pc:cxnChg>
        <pc:cxnChg chg="add mod">
          <ac:chgData name="Allen Hsu" userId="60d91a9c-a42c-4cc8-ad01-70c31ac073b3" providerId="ADAL" clId="{C488AEF3-81CB-4932-AE89-94E1285723A4}" dt="2024-06-25T07:44:33.031" v="10557" actId="1076"/>
          <ac:cxnSpMkLst>
            <pc:docMk/>
            <pc:sldMk cId="733356575" sldId="2147374895"/>
            <ac:cxnSpMk id="12" creationId="{77BA91F4-EA32-8F55-8EBC-AFC131CA6E1F}"/>
          </ac:cxnSpMkLst>
        </pc:cxnChg>
        <pc:cxnChg chg="add mod">
          <ac:chgData name="Allen Hsu" userId="60d91a9c-a42c-4cc8-ad01-70c31ac073b3" providerId="ADAL" clId="{C488AEF3-81CB-4932-AE89-94E1285723A4}" dt="2024-06-25T07:45:04.017" v="10561" actId="1076"/>
          <ac:cxnSpMkLst>
            <pc:docMk/>
            <pc:sldMk cId="733356575" sldId="2147374895"/>
            <ac:cxnSpMk id="13" creationId="{F30BD7A3-9FFC-ACF3-36F4-5DBCE7044A5F}"/>
          </ac:cxnSpMkLst>
        </pc:cxnChg>
        <pc:cxnChg chg="add mod">
          <ac:chgData name="Allen Hsu" userId="60d91a9c-a42c-4cc8-ad01-70c31ac073b3" providerId="ADAL" clId="{C488AEF3-81CB-4932-AE89-94E1285723A4}" dt="2024-06-25T07:44:44.338" v="10559" actId="1076"/>
          <ac:cxnSpMkLst>
            <pc:docMk/>
            <pc:sldMk cId="733356575" sldId="2147374895"/>
            <ac:cxnSpMk id="14" creationId="{66B95F49-ADA7-FFE4-CC01-8D25AB103B71}"/>
          </ac:cxnSpMkLst>
        </pc:cxnChg>
        <pc:cxnChg chg="add mod">
          <ac:chgData name="Allen Hsu" userId="60d91a9c-a42c-4cc8-ad01-70c31ac073b3" providerId="ADAL" clId="{C488AEF3-81CB-4932-AE89-94E1285723A4}" dt="2024-06-25T07:45:24.900" v="10567" actId="1076"/>
          <ac:cxnSpMkLst>
            <pc:docMk/>
            <pc:sldMk cId="733356575" sldId="2147374895"/>
            <ac:cxnSpMk id="15" creationId="{E74791AB-8480-C0C1-4C9A-57B8D586D393}"/>
          </ac:cxnSpMkLst>
        </pc:cxnChg>
        <pc:cxnChg chg="add mod">
          <ac:chgData name="Allen Hsu" userId="60d91a9c-a42c-4cc8-ad01-70c31ac073b3" providerId="ADAL" clId="{C488AEF3-81CB-4932-AE89-94E1285723A4}" dt="2024-06-25T07:45:31.597" v="10568" actId="1076"/>
          <ac:cxnSpMkLst>
            <pc:docMk/>
            <pc:sldMk cId="733356575" sldId="2147374895"/>
            <ac:cxnSpMk id="16" creationId="{F66D688A-88CF-8F2B-435A-B6AB47E69965}"/>
          </ac:cxnSpMkLst>
        </pc:cxnChg>
        <pc:cxnChg chg="add mod">
          <ac:chgData name="Allen Hsu" userId="60d91a9c-a42c-4cc8-ad01-70c31ac073b3" providerId="ADAL" clId="{C488AEF3-81CB-4932-AE89-94E1285723A4}" dt="2024-06-25T07:45:24.900" v="10567" actId="1076"/>
          <ac:cxnSpMkLst>
            <pc:docMk/>
            <pc:sldMk cId="733356575" sldId="2147374895"/>
            <ac:cxnSpMk id="17" creationId="{0310878D-F785-A141-F6E8-9BC3FFE9FE45}"/>
          </ac:cxnSpMkLst>
        </pc:cxnChg>
        <pc:cxnChg chg="add mod">
          <ac:chgData name="Allen Hsu" userId="60d91a9c-a42c-4cc8-ad01-70c31ac073b3" providerId="ADAL" clId="{C488AEF3-81CB-4932-AE89-94E1285723A4}" dt="2024-06-25T07:45:31.597" v="10568" actId="1076"/>
          <ac:cxnSpMkLst>
            <pc:docMk/>
            <pc:sldMk cId="733356575" sldId="2147374895"/>
            <ac:cxnSpMk id="18" creationId="{B9EE93B2-7647-7672-679E-EC36D0E59D55}"/>
          </ac:cxnSpMkLst>
        </pc:cxnChg>
        <pc:cxnChg chg="add mod">
          <ac:chgData name="Allen Hsu" userId="60d91a9c-a42c-4cc8-ad01-70c31ac073b3" providerId="ADAL" clId="{C488AEF3-81CB-4932-AE89-94E1285723A4}" dt="2024-06-25T07:45:31.597" v="10568" actId="1076"/>
          <ac:cxnSpMkLst>
            <pc:docMk/>
            <pc:sldMk cId="733356575" sldId="2147374895"/>
            <ac:cxnSpMk id="19" creationId="{96207A6B-0A6B-B682-5485-09A1D27232D6}"/>
          </ac:cxnSpMkLst>
        </pc:cxnChg>
        <pc:cxnChg chg="add mod">
          <ac:chgData name="Allen Hsu" userId="60d91a9c-a42c-4cc8-ad01-70c31ac073b3" providerId="ADAL" clId="{C488AEF3-81CB-4932-AE89-94E1285723A4}" dt="2024-06-25T07:45:31.597" v="10568" actId="1076"/>
          <ac:cxnSpMkLst>
            <pc:docMk/>
            <pc:sldMk cId="733356575" sldId="2147374895"/>
            <ac:cxnSpMk id="20" creationId="{2ACA2BE2-C233-2404-BAF6-6A4C8C4B4263}"/>
          </ac:cxnSpMkLst>
        </pc:cxnChg>
        <pc:cxnChg chg="add del mod">
          <ac:chgData name="Allen Hsu" userId="60d91a9c-a42c-4cc8-ad01-70c31ac073b3" providerId="ADAL" clId="{C488AEF3-81CB-4932-AE89-94E1285723A4}" dt="2024-06-25T08:03:22.937" v="10720" actId="478"/>
          <ac:cxnSpMkLst>
            <pc:docMk/>
            <pc:sldMk cId="733356575" sldId="2147374895"/>
            <ac:cxnSpMk id="22" creationId="{B75E0317-E3B3-6018-600E-3703AED60C7C}"/>
          </ac:cxnSpMkLst>
        </pc:cxnChg>
        <pc:cxnChg chg="add mod">
          <ac:chgData name="Allen Hsu" userId="60d91a9c-a42c-4cc8-ad01-70c31ac073b3" providerId="ADAL" clId="{C488AEF3-81CB-4932-AE89-94E1285723A4}" dt="2024-06-25T08:38:05.201" v="11237" actId="14100"/>
          <ac:cxnSpMkLst>
            <pc:docMk/>
            <pc:sldMk cId="733356575" sldId="2147374895"/>
            <ac:cxnSpMk id="23" creationId="{A3F19B03-BED7-A010-3BBC-350C2DB03E2D}"/>
          </ac:cxnSpMkLst>
        </pc:cxnChg>
        <pc:cxnChg chg="add del mod">
          <ac:chgData name="Allen Hsu" userId="60d91a9c-a42c-4cc8-ad01-70c31ac073b3" providerId="ADAL" clId="{C488AEF3-81CB-4932-AE89-94E1285723A4}" dt="2024-06-25T08:03:22.937" v="10720" actId="478"/>
          <ac:cxnSpMkLst>
            <pc:docMk/>
            <pc:sldMk cId="733356575" sldId="2147374895"/>
            <ac:cxnSpMk id="24" creationId="{3D6EB51E-F52F-70AA-DB94-400A34CD8813}"/>
          </ac:cxnSpMkLst>
        </pc:cxnChg>
        <pc:cxnChg chg="add mod">
          <ac:chgData name="Allen Hsu" userId="60d91a9c-a42c-4cc8-ad01-70c31ac073b3" providerId="ADAL" clId="{C488AEF3-81CB-4932-AE89-94E1285723A4}" dt="2024-06-25T07:45:14.503" v="10563" actId="571"/>
          <ac:cxnSpMkLst>
            <pc:docMk/>
            <pc:sldMk cId="733356575" sldId="2147374895"/>
            <ac:cxnSpMk id="44" creationId="{11702850-1020-ED2D-B820-EF5DDEB325D4}"/>
          </ac:cxnSpMkLst>
        </pc:cxnChg>
        <pc:cxnChg chg="add mod">
          <ac:chgData name="Allen Hsu" userId="60d91a9c-a42c-4cc8-ad01-70c31ac073b3" providerId="ADAL" clId="{C488AEF3-81CB-4932-AE89-94E1285723A4}" dt="2024-06-25T07:45:14.503" v="10563" actId="571"/>
          <ac:cxnSpMkLst>
            <pc:docMk/>
            <pc:sldMk cId="733356575" sldId="2147374895"/>
            <ac:cxnSpMk id="45" creationId="{32C3B006-5625-C62D-E883-E40BD485646C}"/>
          </ac:cxnSpMkLst>
        </pc:cxnChg>
        <pc:cxnChg chg="add mod">
          <ac:chgData name="Allen Hsu" userId="60d91a9c-a42c-4cc8-ad01-70c31ac073b3" providerId="ADAL" clId="{C488AEF3-81CB-4932-AE89-94E1285723A4}" dt="2024-06-25T07:45:14.503" v="10563" actId="571"/>
          <ac:cxnSpMkLst>
            <pc:docMk/>
            <pc:sldMk cId="733356575" sldId="2147374895"/>
            <ac:cxnSpMk id="46" creationId="{892AD7F5-625E-A47A-B6F1-6C77ADC0A9D7}"/>
          </ac:cxnSpMkLst>
        </pc:cxnChg>
        <pc:cxnChg chg="add mod">
          <ac:chgData name="Allen Hsu" userId="60d91a9c-a42c-4cc8-ad01-70c31ac073b3" providerId="ADAL" clId="{C488AEF3-81CB-4932-AE89-94E1285723A4}" dt="2024-06-25T07:45:14.503" v="10563" actId="571"/>
          <ac:cxnSpMkLst>
            <pc:docMk/>
            <pc:sldMk cId="733356575" sldId="2147374895"/>
            <ac:cxnSpMk id="47" creationId="{0CE66D64-3AF7-B6C8-E8E0-1A47AB7580F3}"/>
          </ac:cxnSpMkLst>
        </pc:cxnChg>
        <pc:cxnChg chg="add mod">
          <ac:chgData name="Allen Hsu" userId="60d91a9c-a42c-4cc8-ad01-70c31ac073b3" providerId="ADAL" clId="{C488AEF3-81CB-4932-AE89-94E1285723A4}" dt="2024-06-25T07:45:19.130" v="10564" actId="571"/>
          <ac:cxnSpMkLst>
            <pc:docMk/>
            <pc:sldMk cId="733356575" sldId="2147374895"/>
            <ac:cxnSpMk id="48" creationId="{6CE40712-E9AA-7110-7C34-860B737BDE79}"/>
          </ac:cxnSpMkLst>
        </pc:cxnChg>
        <pc:cxnChg chg="add mod">
          <ac:chgData name="Allen Hsu" userId="60d91a9c-a42c-4cc8-ad01-70c31ac073b3" providerId="ADAL" clId="{C488AEF3-81CB-4932-AE89-94E1285723A4}" dt="2024-06-25T07:45:19.130" v="10564" actId="571"/>
          <ac:cxnSpMkLst>
            <pc:docMk/>
            <pc:sldMk cId="733356575" sldId="2147374895"/>
            <ac:cxnSpMk id="49" creationId="{1F940959-990B-307F-C2EB-08BFD7E0A557}"/>
          </ac:cxnSpMkLst>
        </pc:cxnChg>
        <pc:cxnChg chg="add mod">
          <ac:chgData name="Allen Hsu" userId="60d91a9c-a42c-4cc8-ad01-70c31ac073b3" providerId="ADAL" clId="{C488AEF3-81CB-4932-AE89-94E1285723A4}" dt="2024-06-25T07:45:19.130" v="10564" actId="571"/>
          <ac:cxnSpMkLst>
            <pc:docMk/>
            <pc:sldMk cId="733356575" sldId="2147374895"/>
            <ac:cxnSpMk id="50" creationId="{52CD2383-8BFD-4E59-3735-34EED0917E7B}"/>
          </ac:cxnSpMkLst>
        </pc:cxnChg>
        <pc:cxnChg chg="add mod">
          <ac:chgData name="Allen Hsu" userId="60d91a9c-a42c-4cc8-ad01-70c31ac073b3" providerId="ADAL" clId="{C488AEF3-81CB-4932-AE89-94E1285723A4}" dt="2024-06-25T07:45:19.130" v="10564" actId="571"/>
          <ac:cxnSpMkLst>
            <pc:docMk/>
            <pc:sldMk cId="733356575" sldId="2147374895"/>
            <ac:cxnSpMk id="51" creationId="{AACCCB0B-EA4B-B8F7-66E4-F633D3AE0A06}"/>
          </ac:cxnSpMkLst>
        </pc:cxnChg>
        <pc:cxnChg chg="add mod">
          <ac:chgData name="Allen Hsu" userId="60d91a9c-a42c-4cc8-ad01-70c31ac073b3" providerId="ADAL" clId="{C488AEF3-81CB-4932-AE89-94E1285723A4}" dt="2024-06-25T07:47:02.616" v="10584" actId="1076"/>
          <ac:cxnSpMkLst>
            <pc:docMk/>
            <pc:sldMk cId="733356575" sldId="2147374895"/>
            <ac:cxnSpMk id="52" creationId="{FECCD81D-155B-93FE-D005-B21A03850785}"/>
          </ac:cxnSpMkLst>
        </pc:cxnChg>
        <pc:cxnChg chg="add mod">
          <ac:chgData name="Allen Hsu" userId="60d91a9c-a42c-4cc8-ad01-70c31ac073b3" providerId="ADAL" clId="{C488AEF3-81CB-4932-AE89-94E1285723A4}" dt="2024-06-25T07:47:02.616" v="10584" actId="1076"/>
          <ac:cxnSpMkLst>
            <pc:docMk/>
            <pc:sldMk cId="733356575" sldId="2147374895"/>
            <ac:cxnSpMk id="56" creationId="{891E4AD5-C982-95A5-8D49-DEFC9F34BE8E}"/>
          </ac:cxnSpMkLst>
        </pc:cxnChg>
        <pc:cxnChg chg="add mod">
          <ac:chgData name="Allen Hsu" userId="60d91a9c-a42c-4cc8-ad01-70c31ac073b3" providerId="ADAL" clId="{C488AEF3-81CB-4932-AE89-94E1285723A4}" dt="2024-06-25T07:47:02.616" v="10584" actId="1076"/>
          <ac:cxnSpMkLst>
            <pc:docMk/>
            <pc:sldMk cId="733356575" sldId="2147374895"/>
            <ac:cxnSpMk id="57" creationId="{44B81151-85AD-87EE-6FCD-28C1C75FEB8E}"/>
          </ac:cxnSpMkLst>
        </pc:cxnChg>
        <pc:cxnChg chg="add mod">
          <ac:chgData name="Allen Hsu" userId="60d91a9c-a42c-4cc8-ad01-70c31ac073b3" providerId="ADAL" clId="{C488AEF3-81CB-4932-AE89-94E1285723A4}" dt="2024-06-25T07:48:22.664" v="10620" actId="1037"/>
          <ac:cxnSpMkLst>
            <pc:docMk/>
            <pc:sldMk cId="733356575" sldId="2147374895"/>
            <ac:cxnSpMk id="63" creationId="{91E0E85B-9A67-F262-C259-D808E8F272E9}"/>
          </ac:cxnSpMkLst>
        </pc:cxnChg>
        <pc:cxnChg chg="add mod">
          <ac:chgData name="Allen Hsu" userId="60d91a9c-a42c-4cc8-ad01-70c31ac073b3" providerId="ADAL" clId="{C488AEF3-81CB-4932-AE89-94E1285723A4}" dt="2024-06-25T07:48:44.874" v="10631" actId="571"/>
          <ac:cxnSpMkLst>
            <pc:docMk/>
            <pc:sldMk cId="733356575" sldId="2147374895"/>
            <ac:cxnSpMk id="65" creationId="{6AB5880E-2D0E-DF63-A6F7-7CE1FD87059F}"/>
          </ac:cxnSpMkLst>
        </pc:cxnChg>
        <pc:cxnChg chg="add mod">
          <ac:chgData name="Allen Hsu" userId="60d91a9c-a42c-4cc8-ad01-70c31ac073b3" providerId="ADAL" clId="{C488AEF3-81CB-4932-AE89-94E1285723A4}" dt="2024-06-25T07:52:23.080" v="10660" actId="1038"/>
          <ac:cxnSpMkLst>
            <pc:docMk/>
            <pc:sldMk cId="733356575" sldId="2147374895"/>
            <ac:cxnSpMk id="68" creationId="{787D02BB-0904-E451-BA4B-478DCD1D403A}"/>
          </ac:cxnSpMkLst>
        </pc:cxnChg>
        <pc:cxnChg chg="add mod">
          <ac:chgData name="Allen Hsu" userId="60d91a9c-a42c-4cc8-ad01-70c31ac073b3" providerId="ADAL" clId="{C488AEF3-81CB-4932-AE89-94E1285723A4}" dt="2024-06-25T07:52:23.080" v="10660" actId="1038"/>
          <ac:cxnSpMkLst>
            <pc:docMk/>
            <pc:sldMk cId="733356575" sldId="2147374895"/>
            <ac:cxnSpMk id="69" creationId="{1ED0C6BC-B04C-5A9F-BAB9-63F03EB005D6}"/>
          </ac:cxnSpMkLst>
        </pc:cxnChg>
        <pc:cxnChg chg="add del mod">
          <ac:chgData name="Allen Hsu" userId="60d91a9c-a42c-4cc8-ad01-70c31ac073b3" providerId="ADAL" clId="{C488AEF3-81CB-4932-AE89-94E1285723A4}" dt="2024-06-25T08:05:20.965" v="10742" actId="478"/>
          <ac:cxnSpMkLst>
            <pc:docMk/>
            <pc:sldMk cId="733356575" sldId="2147374895"/>
            <ac:cxnSpMk id="95" creationId="{5D29C846-9B0D-7487-51B0-C5365983DB54}"/>
          </ac:cxnSpMkLst>
        </pc:cxnChg>
        <pc:cxnChg chg="add mod">
          <ac:chgData name="Allen Hsu" userId="60d91a9c-a42c-4cc8-ad01-70c31ac073b3" providerId="ADAL" clId="{C488AEF3-81CB-4932-AE89-94E1285723A4}" dt="2024-06-25T08:06:23.929" v="10754" actId="14100"/>
          <ac:cxnSpMkLst>
            <pc:docMk/>
            <pc:sldMk cId="733356575" sldId="2147374895"/>
            <ac:cxnSpMk id="97" creationId="{0EF55EC1-4A53-4922-BDD0-6E0EA337C7FE}"/>
          </ac:cxnSpMkLst>
        </pc:cxnChg>
        <pc:cxnChg chg="add del mod">
          <ac:chgData name="Allen Hsu" userId="60d91a9c-a42c-4cc8-ad01-70c31ac073b3" providerId="ADAL" clId="{C488AEF3-81CB-4932-AE89-94E1285723A4}" dt="2024-06-25T08:37:25.629" v="11218" actId="478"/>
          <ac:cxnSpMkLst>
            <pc:docMk/>
            <pc:sldMk cId="733356575" sldId="2147374895"/>
            <ac:cxnSpMk id="99" creationId="{DC10FBF9-F435-79F0-0A60-1F7A8D5A3B90}"/>
          </ac:cxnSpMkLst>
        </pc:cxnChg>
        <pc:cxnChg chg="add mod">
          <ac:chgData name="Allen Hsu" userId="60d91a9c-a42c-4cc8-ad01-70c31ac073b3" providerId="ADAL" clId="{C488AEF3-81CB-4932-AE89-94E1285723A4}" dt="2024-06-25T08:16:43.395" v="10896" actId="14100"/>
          <ac:cxnSpMkLst>
            <pc:docMk/>
            <pc:sldMk cId="733356575" sldId="2147374895"/>
            <ac:cxnSpMk id="110" creationId="{2B823A39-1492-04E6-C9DA-48A5A3EAF2FA}"/>
          </ac:cxnSpMkLst>
        </pc:cxnChg>
        <pc:cxnChg chg="add mod">
          <ac:chgData name="Allen Hsu" userId="60d91a9c-a42c-4cc8-ad01-70c31ac073b3" providerId="ADAL" clId="{C488AEF3-81CB-4932-AE89-94E1285723A4}" dt="2024-06-25T08:35:35.677" v="11194" actId="1076"/>
          <ac:cxnSpMkLst>
            <pc:docMk/>
            <pc:sldMk cId="733356575" sldId="2147374895"/>
            <ac:cxnSpMk id="120" creationId="{19956C6C-616C-E275-FED0-629EC0E692B3}"/>
          </ac:cxnSpMkLst>
        </pc:cxnChg>
        <pc:cxnChg chg="add mod">
          <ac:chgData name="Allen Hsu" userId="60d91a9c-a42c-4cc8-ad01-70c31ac073b3" providerId="ADAL" clId="{C488AEF3-81CB-4932-AE89-94E1285723A4}" dt="2024-06-25T08:36:17.684" v="11203" actId="571"/>
          <ac:cxnSpMkLst>
            <pc:docMk/>
            <pc:sldMk cId="733356575" sldId="2147374895"/>
            <ac:cxnSpMk id="123" creationId="{D0BBB11E-9C39-5F1E-68B6-0C5E5A355ED8}"/>
          </ac:cxnSpMkLst>
        </pc:cxnChg>
        <pc:cxnChg chg="add mod">
          <ac:chgData name="Allen Hsu" userId="60d91a9c-a42c-4cc8-ad01-70c31ac073b3" providerId="ADAL" clId="{C488AEF3-81CB-4932-AE89-94E1285723A4}" dt="2024-06-25T08:36:17.684" v="11203" actId="571"/>
          <ac:cxnSpMkLst>
            <pc:docMk/>
            <pc:sldMk cId="733356575" sldId="2147374895"/>
            <ac:cxnSpMk id="126" creationId="{FE2707A6-A71E-A07E-0951-A1F1B22D82E6}"/>
          </ac:cxnSpMkLst>
        </pc:cxnChg>
        <pc:cxnChg chg="add mod">
          <ac:chgData name="Allen Hsu" userId="60d91a9c-a42c-4cc8-ad01-70c31ac073b3" providerId="ADAL" clId="{C488AEF3-81CB-4932-AE89-94E1285723A4}" dt="2024-06-25T08:49:52.194" v="11414" actId="14100"/>
          <ac:cxnSpMkLst>
            <pc:docMk/>
            <pc:sldMk cId="733356575" sldId="2147374895"/>
            <ac:cxnSpMk id="128" creationId="{02613434-AA9C-EEBA-8A9C-F445CA271FD4}"/>
          </ac:cxnSpMkLst>
        </pc:cxnChg>
      </pc:sldChg>
      <pc:sldChg chg="addSp delSp modSp new mod ord">
        <pc:chgData name="Allen Hsu" userId="60d91a9c-a42c-4cc8-ad01-70c31ac073b3" providerId="ADAL" clId="{C488AEF3-81CB-4932-AE89-94E1285723A4}" dt="2024-06-28T08:26:03.758" v="16967"/>
        <pc:sldMkLst>
          <pc:docMk/>
          <pc:sldMk cId="2578020488" sldId="2147374896"/>
        </pc:sldMkLst>
        <pc:spChg chg="mod">
          <ac:chgData name="Allen Hsu" userId="60d91a9c-a42c-4cc8-ad01-70c31ac073b3" providerId="ADAL" clId="{C488AEF3-81CB-4932-AE89-94E1285723A4}" dt="2024-06-25T10:04:27.714" v="13323" actId="20577"/>
          <ac:spMkLst>
            <pc:docMk/>
            <pc:sldMk cId="2578020488" sldId="2147374896"/>
            <ac:spMk id="2" creationId="{F8F35F0D-B153-ADC0-530F-FA02A5DA5907}"/>
          </ac:spMkLst>
        </pc:spChg>
        <pc:spChg chg="del">
          <ac:chgData name="Allen Hsu" userId="60d91a9c-a42c-4cc8-ad01-70c31ac073b3" providerId="ADAL" clId="{C488AEF3-81CB-4932-AE89-94E1285723A4}" dt="2024-06-25T09:25:33.438" v="11930" actId="478"/>
          <ac:spMkLst>
            <pc:docMk/>
            <pc:sldMk cId="2578020488" sldId="2147374896"/>
            <ac:spMk id="4" creationId="{260763F1-0321-2F30-AEBC-6B5E4C9DC01B}"/>
          </ac:spMkLst>
        </pc:spChg>
        <pc:graphicFrameChg chg="add mod modGraphic">
          <ac:chgData name="Allen Hsu" userId="60d91a9c-a42c-4cc8-ad01-70c31ac073b3" providerId="ADAL" clId="{C488AEF3-81CB-4932-AE89-94E1285723A4}" dt="2024-06-28T08:26:03.758" v="16967"/>
          <ac:graphicFrameMkLst>
            <pc:docMk/>
            <pc:sldMk cId="2578020488" sldId="2147374896"/>
            <ac:graphicFrameMk id="5" creationId="{4335140A-D603-452A-4D7E-F28E37BE61B8}"/>
          </ac:graphicFrameMkLst>
        </pc:graphicFrameChg>
      </pc:sldChg>
      <pc:sldChg chg="addSp delSp modSp new mod">
        <pc:chgData name="Allen Hsu" userId="60d91a9c-a42c-4cc8-ad01-70c31ac073b3" providerId="ADAL" clId="{C488AEF3-81CB-4932-AE89-94E1285723A4}" dt="2024-06-26T05:51:24.992" v="14630" actId="20577"/>
        <pc:sldMkLst>
          <pc:docMk/>
          <pc:sldMk cId="2427195761" sldId="2147374897"/>
        </pc:sldMkLst>
        <pc:spChg chg="mod">
          <ac:chgData name="Allen Hsu" userId="60d91a9c-a42c-4cc8-ad01-70c31ac073b3" providerId="ADAL" clId="{C488AEF3-81CB-4932-AE89-94E1285723A4}" dt="2024-06-26T01:24:38.495" v="13515" actId="20577"/>
          <ac:spMkLst>
            <pc:docMk/>
            <pc:sldMk cId="2427195761" sldId="2147374897"/>
            <ac:spMk id="2" creationId="{8B44EDC1-52FA-51D1-B2C5-82448A1CFF6E}"/>
          </ac:spMkLst>
        </pc:spChg>
        <pc:spChg chg="del">
          <ac:chgData name="Allen Hsu" userId="60d91a9c-a42c-4cc8-ad01-70c31ac073b3" providerId="ADAL" clId="{C488AEF3-81CB-4932-AE89-94E1285723A4}" dt="2024-06-26T01:24:40.917" v="13516" actId="478"/>
          <ac:spMkLst>
            <pc:docMk/>
            <pc:sldMk cId="2427195761" sldId="2147374897"/>
            <ac:spMk id="4" creationId="{B23E44DE-1238-8D1E-5CB5-3995DA40B09B}"/>
          </ac:spMkLst>
        </pc:spChg>
        <pc:spChg chg="add mod">
          <ac:chgData name="Allen Hsu" userId="60d91a9c-a42c-4cc8-ad01-70c31ac073b3" providerId="ADAL" clId="{C488AEF3-81CB-4932-AE89-94E1285723A4}" dt="2024-06-26T05:51:24.992" v="14630" actId="20577"/>
          <ac:spMkLst>
            <pc:docMk/>
            <pc:sldMk cId="2427195761" sldId="2147374897"/>
            <ac:spMk id="5" creationId="{713C9965-A86F-7A6D-4578-45987F0C9714}"/>
          </ac:spMkLst>
        </pc:spChg>
        <pc:spChg chg="add mod">
          <ac:chgData name="Allen Hsu" userId="60d91a9c-a42c-4cc8-ad01-70c31ac073b3" providerId="ADAL" clId="{C488AEF3-81CB-4932-AE89-94E1285723A4}" dt="2024-06-26T02:15:02.165" v="14233" actId="1076"/>
          <ac:spMkLst>
            <pc:docMk/>
            <pc:sldMk cId="2427195761" sldId="2147374897"/>
            <ac:spMk id="20" creationId="{A8D94767-B4CF-245C-9B9D-979CE830FEB6}"/>
          </ac:spMkLst>
        </pc:spChg>
        <pc:spChg chg="add mod">
          <ac:chgData name="Allen Hsu" userId="60d91a9c-a42c-4cc8-ad01-70c31ac073b3" providerId="ADAL" clId="{C488AEF3-81CB-4932-AE89-94E1285723A4}" dt="2024-06-26T02:33:53.503" v="14559" actId="6549"/>
          <ac:spMkLst>
            <pc:docMk/>
            <pc:sldMk cId="2427195761" sldId="2147374897"/>
            <ac:spMk id="21" creationId="{E481E2BE-CCFC-A6ED-5854-75716CA13283}"/>
          </ac:spMkLst>
        </pc:spChg>
        <pc:spChg chg="add del mod">
          <ac:chgData name="Allen Hsu" userId="60d91a9c-a42c-4cc8-ad01-70c31ac073b3" providerId="ADAL" clId="{C488AEF3-81CB-4932-AE89-94E1285723A4}" dt="2024-06-26T02:02:47.232" v="14147" actId="478"/>
          <ac:spMkLst>
            <pc:docMk/>
            <pc:sldMk cId="2427195761" sldId="2147374897"/>
            <ac:spMk id="24" creationId="{0899435F-D974-34D9-E91C-38E8F7285B28}"/>
          </ac:spMkLst>
        </pc:spChg>
        <pc:spChg chg="add del mod">
          <ac:chgData name="Allen Hsu" userId="60d91a9c-a42c-4cc8-ad01-70c31ac073b3" providerId="ADAL" clId="{C488AEF3-81CB-4932-AE89-94E1285723A4}" dt="2024-06-26T01:58:21.350" v="14067" actId="478"/>
          <ac:spMkLst>
            <pc:docMk/>
            <pc:sldMk cId="2427195761" sldId="2147374897"/>
            <ac:spMk id="25" creationId="{1C39668F-51CF-0D93-CE07-8DFE39E8A3AE}"/>
          </ac:spMkLst>
        </pc:spChg>
        <pc:spChg chg="add mod">
          <ac:chgData name="Allen Hsu" userId="60d91a9c-a42c-4cc8-ad01-70c31ac073b3" providerId="ADAL" clId="{C488AEF3-81CB-4932-AE89-94E1285723A4}" dt="2024-06-26T02:15:02.165" v="14233" actId="1076"/>
          <ac:spMkLst>
            <pc:docMk/>
            <pc:sldMk cId="2427195761" sldId="2147374897"/>
            <ac:spMk id="26" creationId="{D107004C-DF80-2278-DDC6-829C667580D5}"/>
          </ac:spMkLst>
        </pc:spChg>
        <pc:spChg chg="add del mod">
          <ac:chgData name="Allen Hsu" userId="60d91a9c-a42c-4cc8-ad01-70c31ac073b3" providerId="ADAL" clId="{C488AEF3-81CB-4932-AE89-94E1285723A4}" dt="2024-06-26T01:58:19.759" v="14066" actId="478"/>
          <ac:spMkLst>
            <pc:docMk/>
            <pc:sldMk cId="2427195761" sldId="2147374897"/>
            <ac:spMk id="27" creationId="{BCE7C050-87C2-C24A-A8B5-4A141AB767A2}"/>
          </ac:spMkLst>
        </pc:spChg>
        <pc:spChg chg="add del mod">
          <ac:chgData name="Allen Hsu" userId="60d91a9c-a42c-4cc8-ad01-70c31ac073b3" providerId="ADAL" clId="{C488AEF3-81CB-4932-AE89-94E1285723A4}" dt="2024-06-26T02:33:48.566" v="14557" actId="478"/>
          <ac:spMkLst>
            <pc:docMk/>
            <pc:sldMk cId="2427195761" sldId="2147374897"/>
            <ac:spMk id="30" creationId="{7BD95A38-3537-B3F6-ABF2-F1442CF54C1B}"/>
          </ac:spMkLst>
        </pc:spChg>
        <pc:spChg chg="add del mod">
          <ac:chgData name="Allen Hsu" userId="60d91a9c-a42c-4cc8-ad01-70c31ac073b3" providerId="ADAL" clId="{C488AEF3-81CB-4932-AE89-94E1285723A4}" dt="2024-06-26T02:33:48.566" v="14557" actId="478"/>
          <ac:spMkLst>
            <pc:docMk/>
            <pc:sldMk cId="2427195761" sldId="2147374897"/>
            <ac:spMk id="31" creationId="{AED9678B-677D-FCA2-E4DA-697AB33FD96E}"/>
          </ac:spMkLst>
        </pc:sp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6" creationId="{01152568-DF59-6080-BEB8-35E20D758079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7" creationId="{9E4BF9F4-D5E0-59F9-B06C-F8A1F6CC4471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8" creationId="{B2663D74-DF3C-4A32-3183-1374913F59E8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9" creationId="{97DB1CD2-93F2-AB73-3712-8038A2DAE87B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0" creationId="{E100FEB1-3491-66A6-8F1C-74C24BEC3398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1" creationId="{BF07F041-10FC-5BFB-7418-67EDA4E4D0DD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2" creationId="{E50D047E-86AF-507A-2615-949F8DD12B0C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3" creationId="{6ED165EA-C7FE-7E02-3350-6B685C0275CB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4" creationId="{7E0D0C8D-B6D4-A9ED-5FAD-23E8B5C96717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5" creationId="{9E62F4C6-0860-6621-2A7A-139FE169D857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6" creationId="{57F3DF69-97FB-D873-A1FC-1019984153BF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7" creationId="{3FAA79E0-5C03-C57E-D29E-373688F5FCD1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8" creationId="{E667A7B2-EC29-0957-ADDE-48F57A322E6C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19" creationId="{045CA906-7A4D-FCE9-9097-FC45347E3326}"/>
          </ac:cxnSpMkLst>
        </pc:cxnChg>
        <pc:cxnChg chg="add del mod">
          <ac:chgData name="Allen Hsu" userId="60d91a9c-a42c-4cc8-ad01-70c31ac073b3" providerId="ADAL" clId="{C488AEF3-81CB-4932-AE89-94E1285723A4}" dt="2024-06-26T01:58:19.759" v="14066" actId="478"/>
          <ac:cxnSpMkLst>
            <pc:docMk/>
            <pc:sldMk cId="2427195761" sldId="2147374897"/>
            <ac:cxnSpMk id="22" creationId="{3AFCE0E4-5DAE-02BD-7600-D25D86B6F7D4}"/>
          </ac:cxnSpMkLst>
        </pc:cxnChg>
        <pc:cxnChg chg="add del mod">
          <ac:chgData name="Allen Hsu" userId="60d91a9c-a42c-4cc8-ad01-70c31ac073b3" providerId="ADAL" clId="{C488AEF3-81CB-4932-AE89-94E1285723A4}" dt="2024-06-26T02:02:48.898" v="14148" actId="478"/>
          <ac:cxnSpMkLst>
            <pc:docMk/>
            <pc:sldMk cId="2427195761" sldId="2147374897"/>
            <ac:cxnSpMk id="23" creationId="{6D51036F-9420-2E26-50F9-1BC32BB55CB3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28" creationId="{438FDB84-2F0D-93BE-81B1-5B0FF8CB2F04}"/>
          </ac:cxnSpMkLst>
        </pc:cxnChg>
        <pc:cxnChg chg="add mod">
          <ac:chgData name="Allen Hsu" userId="60d91a9c-a42c-4cc8-ad01-70c31ac073b3" providerId="ADAL" clId="{C488AEF3-81CB-4932-AE89-94E1285723A4}" dt="2024-06-26T02:15:02.165" v="14233" actId="1076"/>
          <ac:cxnSpMkLst>
            <pc:docMk/>
            <pc:sldMk cId="2427195761" sldId="2147374897"/>
            <ac:cxnSpMk id="29" creationId="{68B7A130-041F-A492-3E7E-4E2E0F2CE7BC}"/>
          </ac:cxnSpMkLst>
        </pc:cxnChg>
      </pc:sldChg>
      <pc:sldChg chg="modSp new del mod">
        <pc:chgData name="Allen Hsu" userId="60d91a9c-a42c-4cc8-ad01-70c31ac073b3" providerId="ADAL" clId="{C488AEF3-81CB-4932-AE89-94E1285723A4}" dt="2024-06-27T08:37:16.338" v="16680" actId="47"/>
        <pc:sldMkLst>
          <pc:docMk/>
          <pc:sldMk cId="2153778337" sldId="2147374898"/>
        </pc:sldMkLst>
        <pc:spChg chg="mod">
          <ac:chgData name="Allen Hsu" userId="60d91a9c-a42c-4cc8-ad01-70c31ac073b3" providerId="ADAL" clId="{C488AEF3-81CB-4932-AE89-94E1285723A4}" dt="2024-06-26T09:29:05.898" v="15224" actId="20577"/>
          <ac:spMkLst>
            <pc:docMk/>
            <pc:sldMk cId="2153778337" sldId="2147374898"/>
            <ac:spMk id="4" creationId="{BE2211EA-70FA-AF7C-7F99-287546C6241A}"/>
          </ac:spMkLst>
        </pc:spChg>
      </pc:sldChg>
      <pc:sldChg chg="add">
        <pc:chgData name="Allen Hsu" userId="60d91a9c-a42c-4cc8-ad01-70c31ac073b3" providerId="ADAL" clId="{C488AEF3-81CB-4932-AE89-94E1285723A4}" dt="2024-06-27T08:37:15.083" v="16679"/>
        <pc:sldMkLst>
          <pc:docMk/>
          <pc:sldMk cId="915207888" sldId="2147374899"/>
        </pc:sldMkLst>
      </pc:sldChg>
      <pc:sldChg chg="addSp delSp modSp new del mod">
        <pc:chgData name="Allen Hsu" userId="60d91a9c-a42c-4cc8-ad01-70c31ac073b3" providerId="ADAL" clId="{C488AEF3-81CB-4932-AE89-94E1285723A4}" dt="2024-06-27T08:37:12.690" v="16678" actId="2696"/>
        <pc:sldMkLst>
          <pc:docMk/>
          <pc:sldMk cId="2763380786" sldId="2147374899"/>
        </pc:sldMkLst>
        <pc:spChg chg="mod">
          <ac:chgData name="Allen Hsu" userId="60d91a9c-a42c-4cc8-ad01-70c31ac073b3" providerId="ADAL" clId="{C488AEF3-81CB-4932-AE89-94E1285723A4}" dt="2024-06-27T08:36:59.693" v="16673"/>
          <ac:spMkLst>
            <pc:docMk/>
            <pc:sldMk cId="2763380786" sldId="2147374899"/>
            <ac:spMk id="2" creationId="{961EF3EA-3F48-AE61-24B3-798A79A4F1BD}"/>
          </ac:spMkLst>
        </pc:spChg>
        <pc:spChg chg="del">
          <ac:chgData name="Allen Hsu" userId="60d91a9c-a42c-4cc8-ad01-70c31ac073b3" providerId="ADAL" clId="{C488AEF3-81CB-4932-AE89-94E1285723A4}" dt="2024-06-27T06:46:04.252" v="15857" actId="478"/>
          <ac:spMkLst>
            <pc:docMk/>
            <pc:sldMk cId="2763380786" sldId="2147374899"/>
            <ac:spMk id="4" creationId="{D5C4448C-E7E8-A063-97E2-2BBF0B69AC61}"/>
          </ac:spMkLst>
        </pc:spChg>
        <pc:spChg chg="add mod">
          <ac:chgData name="Allen Hsu" userId="60d91a9c-a42c-4cc8-ad01-70c31ac073b3" providerId="ADAL" clId="{C488AEF3-81CB-4932-AE89-94E1285723A4}" dt="2024-06-27T07:05:21.352" v="16304" actId="20577"/>
          <ac:spMkLst>
            <pc:docMk/>
            <pc:sldMk cId="2763380786" sldId="2147374899"/>
            <ac:spMk id="5" creationId="{8150F9B2-A3EB-2269-85F0-173ECD0FA82C}"/>
          </ac:spMkLst>
        </pc:spChg>
        <pc:spChg chg="add mod">
          <ac:chgData name="Allen Hsu" userId="60d91a9c-a42c-4cc8-ad01-70c31ac073b3" providerId="ADAL" clId="{C488AEF3-81CB-4932-AE89-94E1285723A4}" dt="2024-06-27T08:31:33.400" v="16623" actId="1076"/>
          <ac:spMkLst>
            <pc:docMk/>
            <pc:sldMk cId="2763380786" sldId="2147374899"/>
            <ac:spMk id="6" creationId="{972FC953-9061-B411-5316-AFE7DC6E8468}"/>
          </ac:spMkLst>
        </pc:spChg>
        <pc:spChg chg="add mod">
          <ac:chgData name="Allen Hsu" userId="60d91a9c-a42c-4cc8-ad01-70c31ac073b3" providerId="ADAL" clId="{C488AEF3-81CB-4932-AE89-94E1285723A4}" dt="2024-06-27T08:31:33.400" v="16623" actId="1076"/>
          <ac:spMkLst>
            <pc:docMk/>
            <pc:sldMk cId="2763380786" sldId="2147374899"/>
            <ac:spMk id="7" creationId="{299A7DDC-1A48-3A95-52FB-B62272724285}"/>
          </ac:spMkLst>
        </pc:spChg>
        <pc:spChg chg="add mod">
          <ac:chgData name="Allen Hsu" userId="60d91a9c-a42c-4cc8-ad01-70c31ac073b3" providerId="ADAL" clId="{C488AEF3-81CB-4932-AE89-94E1285723A4}" dt="2024-06-27T08:31:33.400" v="16623" actId="1076"/>
          <ac:spMkLst>
            <pc:docMk/>
            <pc:sldMk cId="2763380786" sldId="2147374899"/>
            <ac:spMk id="8" creationId="{221EFFD7-6A01-5192-60EB-CDE48370B5E1}"/>
          </ac:spMkLst>
        </pc:spChg>
        <pc:spChg chg="add del mod">
          <ac:chgData name="Allen Hsu" userId="60d91a9c-a42c-4cc8-ad01-70c31ac073b3" providerId="ADAL" clId="{C488AEF3-81CB-4932-AE89-94E1285723A4}" dt="2024-06-27T08:37:05.664" v="16677"/>
          <ac:spMkLst>
            <pc:docMk/>
            <pc:sldMk cId="2763380786" sldId="2147374899"/>
            <ac:spMk id="9" creationId="{BB994EBE-9574-D95E-A6EB-F434CE688AF7}"/>
          </ac:spMkLst>
        </pc:spChg>
        <pc:spChg chg="add del mod">
          <ac:chgData name="Allen Hsu" userId="60d91a9c-a42c-4cc8-ad01-70c31ac073b3" providerId="ADAL" clId="{C488AEF3-81CB-4932-AE89-94E1285723A4}" dt="2024-06-27T08:37:05.661" v="16675" actId="478"/>
          <ac:spMkLst>
            <pc:docMk/>
            <pc:sldMk cId="2763380786" sldId="2147374899"/>
            <ac:spMk id="10" creationId="{290D3D25-0998-D154-81D9-6698B00CD39C}"/>
          </ac:spMkLst>
        </pc:spChg>
        <pc:spChg chg="add del mod">
          <ac:chgData name="Allen Hsu" userId="60d91a9c-a42c-4cc8-ad01-70c31ac073b3" providerId="ADAL" clId="{C488AEF3-81CB-4932-AE89-94E1285723A4}" dt="2024-06-27T08:37:05.661" v="16675" actId="478"/>
          <ac:spMkLst>
            <pc:docMk/>
            <pc:sldMk cId="2763380786" sldId="2147374899"/>
            <ac:spMk id="11" creationId="{B5DD0938-C52A-8C97-34E5-9E7F0F63BA8E}"/>
          </ac:spMkLst>
        </pc:spChg>
      </pc:sldChg>
      <pc:sldChg chg="addSp delSp modSp new mod">
        <pc:chgData name="Allen Hsu" userId="60d91a9c-a42c-4cc8-ad01-70c31ac073b3" providerId="ADAL" clId="{C488AEF3-81CB-4932-AE89-94E1285723A4}" dt="2024-06-27T08:31:55.739" v="16672" actId="20577"/>
        <pc:sldMkLst>
          <pc:docMk/>
          <pc:sldMk cId="3131732405" sldId="2147374900"/>
        </pc:sldMkLst>
        <pc:spChg chg="mod">
          <ac:chgData name="Allen Hsu" userId="60d91a9c-a42c-4cc8-ad01-70c31ac073b3" providerId="ADAL" clId="{C488AEF3-81CB-4932-AE89-94E1285723A4}" dt="2024-06-27T08:31:55.739" v="16672" actId="20577"/>
          <ac:spMkLst>
            <pc:docMk/>
            <pc:sldMk cId="3131732405" sldId="2147374900"/>
            <ac:spMk id="2" creationId="{D26702E8-A2DE-530E-007E-A0D3B30F2E6C}"/>
          </ac:spMkLst>
        </pc:spChg>
        <pc:spChg chg="del">
          <ac:chgData name="Allen Hsu" userId="60d91a9c-a42c-4cc8-ad01-70c31ac073b3" providerId="ADAL" clId="{C488AEF3-81CB-4932-AE89-94E1285723A4}" dt="2024-06-27T08:31:39.251" v="16626" actId="478"/>
          <ac:spMkLst>
            <pc:docMk/>
            <pc:sldMk cId="3131732405" sldId="2147374900"/>
            <ac:spMk id="4" creationId="{90664AED-4170-89D0-97A9-F08651A9078A}"/>
          </ac:spMkLst>
        </pc:spChg>
        <pc:picChg chg="add mod">
          <ac:chgData name="Allen Hsu" userId="60d91a9c-a42c-4cc8-ad01-70c31ac073b3" providerId="ADAL" clId="{C488AEF3-81CB-4932-AE89-94E1285723A4}" dt="2024-06-27T08:31:42.773" v="16627" actId="1076"/>
          <ac:picMkLst>
            <pc:docMk/>
            <pc:sldMk cId="3131732405" sldId="2147374900"/>
            <ac:picMk id="6" creationId="{A65BF1B0-79ED-DD52-8E6B-771814A4D1DE}"/>
          </ac:picMkLst>
        </pc:picChg>
      </pc:sldChg>
      <pc:sldChg chg="addSp delSp modSp new mod">
        <pc:chgData name="Allen Hsu" userId="60d91a9c-a42c-4cc8-ad01-70c31ac073b3" providerId="ADAL" clId="{C488AEF3-81CB-4932-AE89-94E1285723A4}" dt="2024-06-27T08:47:02.467" v="16965" actId="12"/>
        <pc:sldMkLst>
          <pc:docMk/>
          <pc:sldMk cId="3456506161" sldId="2147374901"/>
        </pc:sldMkLst>
        <pc:spChg chg="del">
          <ac:chgData name="Allen Hsu" userId="60d91a9c-a42c-4cc8-ad01-70c31ac073b3" providerId="ADAL" clId="{C488AEF3-81CB-4932-AE89-94E1285723A4}" dt="2024-06-27T08:37:46.343" v="16682" actId="478"/>
          <ac:spMkLst>
            <pc:docMk/>
            <pc:sldMk cId="3456506161" sldId="2147374901"/>
            <ac:spMk id="4" creationId="{28B720A5-8467-5C48-B328-E4FD71E5C58E}"/>
          </ac:spMkLst>
        </pc:spChg>
        <pc:spChg chg="add mod">
          <ac:chgData name="Allen Hsu" userId="60d91a9c-a42c-4cc8-ad01-70c31ac073b3" providerId="ADAL" clId="{C488AEF3-81CB-4932-AE89-94E1285723A4}" dt="2024-06-27T08:47:02.467" v="16965" actId="12"/>
          <ac:spMkLst>
            <pc:docMk/>
            <pc:sldMk cId="3456506161" sldId="2147374901"/>
            <ac:spMk id="5" creationId="{8A8179E3-C590-251C-CA65-F34C302C18A6}"/>
          </ac:spMkLst>
        </pc:spChg>
        <pc:spChg chg="add mod">
          <ac:chgData name="Allen Hsu" userId="60d91a9c-a42c-4cc8-ad01-70c31ac073b3" providerId="ADAL" clId="{C488AEF3-81CB-4932-AE89-94E1285723A4}" dt="2024-06-27T08:46:21.837" v="16925" actId="20577"/>
          <ac:spMkLst>
            <pc:docMk/>
            <pc:sldMk cId="3456506161" sldId="2147374901"/>
            <ac:spMk id="6" creationId="{2497E2EA-C461-499D-952F-E630A403BAD4}"/>
          </ac:spMkLst>
        </pc:spChg>
      </pc:sldChg>
      <pc:sldMasterChg chg="addSp modSp del mod delSldLayout">
        <pc:chgData name="Allen Hsu" userId="60d91a9c-a42c-4cc8-ad01-70c31ac073b3" providerId="ADAL" clId="{C488AEF3-81CB-4932-AE89-94E1285723A4}" dt="2024-06-25T02:02:47.400" v="5633" actId="700"/>
        <pc:sldMasterMkLst>
          <pc:docMk/>
          <pc:sldMasterMk cId="4208839899" sldId="2147483648"/>
        </pc:sldMasterMkLst>
        <pc:spChg chg="add mod ord modVis">
          <ac:chgData name="Allen Hsu" userId="60d91a9c-a42c-4cc8-ad01-70c31ac073b3" providerId="ADAL" clId="{C488AEF3-81CB-4932-AE89-94E1285723A4}" dt="2024-06-21T09:44:21.297" v="149"/>
          <ac:spMkLst>
            <pc:docMk/>
            <pc:sldMasterMk cId="4208839899" sldId="2147483648"/>
            <ac:spMk id="7" creationId="{54F0E02F-4B9D-1AD6-5762-21447ED6DAB5}"/>
          </ac:spMkLst>
        </pc:sp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2878755698" sldId="2147483649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3079013423" sldId="2147483650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3651325143" sldId="2147483651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1892345704" sldId="2147483652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1420918417" sldId="2147483653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984727350" sldId="2147483654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1146079517" sldId="2147483655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1839754802" sldId="2147483656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1914310226" sldId="2147483657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639009214" sldId="2147483658"/>
          </pc:sldLayoutMkLst>
        </pc:sldLayoutChg>
        <pc:sldLayoutChg chg="del">
          <pc:chgData name="Allen Hsu" userId="60d91a9c-a42c-4cc8-ad01-70c31ac073b3" providerId="ADAL" clId="{C488AEF3-81CB-4932-AE89-94E1285723A4}" dt="2024-06-25T02:02:47.400" v="5633" actId="700"/>
          <pc:sldLayoutMkLst>
            <pc:docMk/>
            <pc:sldMasterMk cId="4208839899" sldId="2147483648"/>
            <pc:sldLayoutMk cId="2400429451" sldId="2147483659"/>
          </pc:sldLayoutMkLst>
        </pc:sldLayoutChg>
      </pc:sldMasterChg>
      <pc:sldMasterChg chg="addSp modSp mod">
        <pc:chgData name="Allen Hsu" userId="60d91a9c-a42c-4cc8-ad01-70c31ac073b3" providerId="ADAL" clId="{C488AEF3-81CB-4932-AE89-94E1285723A4}" dt="2024-06-21T09:44:21.309" v="180"/>
        <pc:sldMasterMkLst>
          <pc:docMk/>
          <pc:sldMasterMk cId="91373715" sldId="2147483660"/>
        </pc:sldMasterMkLst>
        <pc:spChg chg="add mod ord modVis">
          <ac:chgData name="Allen Hsu" userId="60d91a9c-a42c-4cc8-ad01-70c31ac073b3" providerId="ADAL" clId="{C488AEF3-81CB-4932-AE89-94E1285723A4}" dt="2024-06-21T09:44:21.309" v="180"/>
          <ac:spMkLst>
            <pc:docMk/>
            <pc:sldMasterMk cId="91373715" sldId="2147483660"/>
            <ac:spMk id="7" creationId="{53C28AD3-63A4-F385-AD38-3168C1D462A8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D4E2DC8D-FDD0-0053-60D3-10628F577CDE}"/>
              </a:ext>
            </a:extLst>
          </p:cNvPr>
          <p:cNvSpPr/>
          <p:nvPr userDrawn="1"/>
        </p:nvSpPr>
        <p:spPr>
          <a:xfrm>
            <a:off x="0" y="0"/>
            <a:ext cx="121997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4800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版面配置區 10">
            <a:extLst>
              <a:ext uri="{FF2B5EF4-FFF2-40B4-BE49-F238E27FC236}">
                <a16:creationId xmlns:a16="http://schemas.microsoft.com/office/drawing/2014/main" id="{E368F0FE-253C-90A5-A274-21063F931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7"/>
            <a:ext cx="6913964" cy="608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Speaker Name Goes Here</a:t>
            </a:r>
            <a:endParaRPr kumimoji="1" lang="zh-TW" altLang="en-US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2951018"/>
            <a:ext cx="6889025" cy="691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0000" y="444652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0E67C480-1515-4254-9025-3853D21EC8D6}" type="datetime3">
              <a:rPr lang="en-US" altLang="zh-TW" smtClean="0"/>
              <a:pPr/>
              <a:t>28 June 2024</a:t>
            </a:fld>
            <a:endParaRPr lang="en-US"/>
          </a:p>
        </p:txBody>
      </p:sp>
      <p:pic>
        <p:nvPicPr>
          <p:cNvPr id="6" name="圖片 5" descr="一張含有 文字, 美工圖案 的圖片&#10;&#10;自動產生的描述">
            <a:extLst>
              <a:ext uri="{FF2B5EF4-FFF2-40B4-BE49-F238E27FC236}">
                <a16:creationId xmlns:a16="http://schemas.microsoft.com/office/drawing/2014/main" id="{D3350A7B-F384-FCEA-9CAE-654B1C209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89929E-7B3B-4CAD-8097-4AEA6F692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15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1BEC75-8B52-027A-FD55-3F4600A55A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85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28 June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26672422-0D34-2AAE-4ED8-C5DB7EBD39E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版面配置區 10">
            <a:extLst>
              <a:ext uri="{FF2B5EF4-FFF2-40B4-BE49-F238E27FC236}">
                <a16:creationId xmlns:a16="http://schemas.microsoft.com/office/drawing/2014/main" id="{E20FFCAE-BA9B-FEE3-6D64-0ADE006EB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F41BC64D-937F-2DEB-C573-833C893330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0203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EB752A-68CB-1832-F753-239CF34508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691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69E1B7-B26A-38EB-0464-723F146028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37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28 June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A61E049A-A96F-9580-8A79-71714D6E510F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版面配置區 10">
            <a:extLst>
              <a:ext uri="{FF2B5EF4-FFF2-40B4-BE49-F238E27FC236}">
                <a16:creationId xmlns:a16="http://schemas.microsoft.com/office/drawing/2014/main" id="{489DAF5B-4A0F-E7FE-A48A-5F6D3401F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BDFAE21A-FF23-10E9-39E7-04E915DAA0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pic>
        <p:nvPicPr>
          <p:cNvPr id="4" name="圖片 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734F5CBF-A67F-8710-5DBA-931808AF27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 sz="320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F8FC2-CDEE-AB07-373A-2CD934056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80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92874-CA3E-9B62-5994-E9A08DC3FB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4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chemeClr val="accent1">
                <a:alpha val="70000"/>
              </a:schemeClr>
            </a:gs>
            <a:gs pos="48000">
              <a:schemeClr val="accent2">
                <a:alpha val="70000"/>
              </a:schemeClr>
            </a:gs>
            <a:gs pos="100000">
              <a:schemeClr val="accent3">
                <a:alpha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10714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801" y="1400563"/>
            <a:ext cx="4600913" cy="1676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kumimoji="1" lang="en-US" altLang="zh-TW"/>
              <a:t>Thanks for Your Attention</a:t>
            </a:r>
            <a:endParaRPr kumimoji="1" lang="zh-TW" altLang="en-US"/>
          </a:p>
        </p:txBody>
      </p:sp>
      <p:pic>
        <p:nvPicPr>
          <p:cNvPr id="4" name="圖片 3" descr="一張含有 電子產品 的圖片&#10;&#10;自動產生的描述">
            <a:extLst>
              <a:ext uri="{FF2B5EF4-FFF2-40B4-BE49-F238E27FC236}">
                <a16:creationId xmlns:a16="http://schemas.microsoft.com/office/drawing/2014/main" id="{57D232CE-86CF-A1C9-7225-7C1A08746B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948" y="2108324"/>
            <a:ext cx="9499352" cy="47496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F2FB17-80FC-9F76-018F-865EF0FC5D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30" y="682172"/>
            <a:ext cx="3419054" cy="1650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1EDFAD7-715B-75D6-E6E1-4AC9187BE41D}"/>
              </a:ext>
            </a:extLst>
          </p:cNvPr>
          <p:cNvSpPr txBox="1"/>
          <p:nvPr userDrawn="1"/>
        </p:nvSpPr>
        <p:spPr>
          <a:xfrm>
            <a:off x="719091" y="6223247"/>
            <a:ext cx="3732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LEOTEK Electronics USA, LLC. | Leotek.com</a:t>
            </a:r>
            <a:endParaRPr lang="zh-TW" altLang="en-US" sz="1400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8184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86C9691-6A6F-448E-BAAC-7CFE9E317655}"/>
              </a:ext>
            </a:extLst>
          </p:cNvPr>
          <p:cNvSpPr/>
          <p:nvPr userDrawn="1"/>
        </p:nvSpPr>
        <p:spPr>
          <a:xfrm flipV="1">
            <a:off x="0" y="0"/>
            <a:ext cx="84221" cy="1118937"/>
          </a:xfrm>
          <a:prstGeom prst="rect">
            <a:avLst/>
          </a:pr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1466C51-5811-462C-81B8-DFC2B4D2DB85}"/>
              </a:ext>
            </a:extLst>
          </p:cNvPr>
          <p:cNvGrpSpPr/>
          <p:nvPr userDrawn="1"/>
        </p:nvGrpSpPr>
        <p:grpSpPr>
          <a:xfrm>
            <a:off x="7373352" y="6480004"/>
            <a:ext cx="4737726" cy="274656"/>
            <a:chOff x="154834" y="6456663"/>
            <a:chExt cx="5488892" cy="31820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A31EF9C-E019-483E-AA30-8B4F9823F0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356" b="71402"/>
            <a:stretch/>
          </p:blipFill>
          <p:spPr>
            <a:xfrm>
              <a:off x="154834" y="6456663"/>
              <a:ext cx="2235911" cy="318203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8D32C03-4635-4FA8-A737-6052EE9363A9}"/>
                </a:ext>
              </a:extLst>
            </p:cNvPr>
            <p:cNvSpPr txBox="1"/>
            <p:nvPr userDrawn="1"/>
          </p:nvSpPr>
          <p:spPr>
            <a:xfrm>
              <a:off x="2175639" y="6475622"/>
              <a:ext cx="3468087" cy="285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TW" sz="900"/>
                <a:t>All rights reserved</a:t>
              </a:r>
              <a:r>
                <a:rPr lang="en-US" altLang="zh-TW" sz="1000"/>
                <a:t> </a:t>
              </a:r>
              <a:r>
                <a:rPr lang="en-US" altLang="zh-TW" sz="900"/>
                <a:t>© LITE-ON Technology Corporation 2021</a:t>
              </a:r>
              <a:endParaRPr lang="zh-TW" altLang="en-US" sz="1100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90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5900" y="2037377"/>
            <a:ext cx="6281199" cy="1007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3200" b="1" i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Agenda</a:t>
            </a:r>
            <a:endParaRPr lang="zh-TW" altLang="en-US"/>
          </a:p>
        </p:txBody>
      </p:sp>
      <p:sp>
        <p:nvSpPr>
          <p:cNvPr id="3" name="文字版面配置區 61">
            <a:extLst>
              <a:ext uri="{FF2B5EF4-FFF2-40B4-BE49-F238E27FC236}">
                <a16:creationId xmlns:a16="http://schemas.microsoft.com/office/drawing/2014/main" id="{7AD2A7E7-E50C-B7C4-460B-DFC324A33C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546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7EEBBB0-E979-2ECA-1F78-0ACFF1B7D243}"/>
              </a:ext>
            </a:extLst>
          </p:cNvPr>
          <p:cNvCxnSpPr>
            <a:cxnSpLocks/>
          </p:cNvCxnSpPr>
          <p:nvPr userDrawn="1"/>
        </p:nvCxnSpPr>
        <p:spPr>
          <a:xfrm>
            <a:off x="2946400" y="3425371"/>
            <a:ext cx="767261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版面配置區 61">
            <a:extLst>
              <a:ext uri="{FF2B5EF4-FFF2-40B4-BE49-F238E27FC236}">
                <a16:creationId xmlns:a16="http://schemas.microsoft.com/office/drawing/2014/main" id="{A42ECBFA-7CAA-4014-A791-201F33EF8B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18887" y="3810631"/>
            <a:ext cx="447685" cy="437519"/>
          </a:xfr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文字版面配置區 61">
            <a:extLst>
              <a:ext uri="{FF2B5EF4-FFF2-40B4-BE49-F238E27FC236}">
                <a16:creationId xmlns:a16="http://schemas.microsoft.com/office/drawing/2014/main" id="{38F406E2-E66D-00E9-9BFE-C3C60CFF44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9546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3" name="文字版面配置區 61">
            <a:extLst>
              <a:ext uri="{FF2B5EF4-FFF2-40B4-BE49-F238E27FC236}">
                <a16:creationId xmlns:a16="http://schemas.microsoft.com/office/drawing/2014/main" id="{40CA2672-E5E8-B174-BD33-FEC8C190DD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618887" y="4806311"/>
            <a:ext cx="447685" cy="437519"/>
          </a:xfr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23" name="文字版面配置區 61">
            <a:extLst>
              <a:ext uri="{FF2B5EF4-FFF2-40B4-BE49-F238E27FC236}">
                <a16:creationId xmlns:a16="http://schemas.microsoft.com/office/drawing/2014/main" id="{2AB58E88-4D77-A708-22B1-76B73C1B8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9546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4" name="文字版面配置區 61">
            <a:extLst>
              <a:ext uri="{FF2B5EF4-FFF2-40B4-BE49-F238E27FC236}">
                <a16:creationId xmlns:a16="http://schemas.microsoft.com/office/drawing/2014/main" id="{E71B1B26-1FE6-6963-85AA-6187F6A651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618887" y="5781671"/>
            <a:ext cx="447685" cy="437519"/>
          </a:xfr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25" name="文字版面配置區 61">
            <a:extLst>
              <a:ext uri="{FF2B5EF4-FFF2-40B4-BE49-F238E27FC236}">
                <a16:creationId xmlns:a16="http://schemas.microsoft.com/office/drawing/2014/main" id="{39072B5B-8B35-F3E5-4DD1-8085BC9FECF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2418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6" name="文字版面配置區 61">
            <a:extLst>
              <a:ext uri="{FF2B5EF4-FFF2-40B4-BE49-F238E27FC236}">
                <a16:creationId xmlns:a16="http://schemas.microsoft.com/office/drawing/2014/main" id="{09F8FC40-C0A5-1AA2-1EAE-58E46B1717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47607" y="3810631"/>
            <a:ext cx="447685" cy="437519"/>
          </a:xfr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4</a:t>
            </a:r>
            <a:endParaRPr lang="zh-TW" altLang="en-US"/>
          </a:p>
        </p:txBody>
      </p:sp>
      <p:sp>
        <p:nvSpPr>
          <p:cNvPr id="27" name="文字版面配置區 61">
            <a:extLst>
              <a:ext uri="{FF2B5EF4-FFF2-40B4-BE49-F238E27FC236}">
                <a16:creationId xmlns:a16="http://schemas.microsoft.com/office/drawing/2014/main" id="{D507110A-9A95-F20E-4159-D772652CAF6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2418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8" name="文字版面配置區 61">
            <a:extLst>
              <a:ext uri="{FF2B5EF4-FFF2-40B4-BE49-F238E27FC236}">
                <a16:creationId xmlns:a16="http://schemas.microsoft.com/office/drawing/2014/main" id="{1EC59672-D918-31D1-7ED0-C01FB4BA8B5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47607" y="4806311"/>
            <a:ext cx="447685" cy="437519"/>
          </a:xfr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5</a:t>
            </a:r>
            <a:endParaRPr lang="zh-TW" altLang="en-US"/>
          </a:p>
        </p:txBody>
      </p:sp>
      <p:sp>
        <p:nvSpPr>
          <p:cNvPr id="29" name="文字版面配置區 61">
            <a:extLst>
              <a:ext uri="{FF2B5EF4-FFF2-40B4-BE49-F238E27FC236}">
                <a16:creationId xmlns:a16="http://schemas.microsoft.com/office/drawing/2014/main" id="{4A38ECA5-FC28-128E-9E61-140F639FF7B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2418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30" name="文字版面配置區 61">
            <a:extLst>
              <a:ext uri="{FF2B5EF4-FFF2-40B4-BE49-F238E27FC236}">
                <a16:creationId xmlns:a16="http://schemas.microsoft.com/office/drawing/2014/main" id="{2862DF12-0BA8-3886-2183-53FAE429482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47607" y="5781671"/>
            <a:ext cx="447685" cy="437519"/>
          </a:xfr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6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2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6F738-C949-0942-EAAA-14A697C7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97609D7-FD6C-B740-7405-17BA6C1D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9B0E53-3437-1BC1-2FAE-B83BCEA37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63A9-E40F-4D8C-8BF6-1C3B61D2DC03}" type="datetimeFigureOut">
              <a:rPr lang="zh-TW" altLang="en-US" smtClean="0"/>
              <a:t>2024/6/28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FFA4CF-D8CA-D620-EFFA-6FD612AF3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4E67F4-0E69-4FEF-DE00-5318FB10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BB8F-28C0-4C10-8BF0-6771DB3B8E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133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51803-393F-9517-9D56-656A3F85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940A0-1DD5-2CEB-354F-2D5C462B8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0337CC-A499-48A9-D09F-61F840E8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63A9-E40F-4D8C-8BF6-1C3B61D2DC03}" type="datetimeFigureOut">
              <a:rPr lang="zh-TW" altLang="en-US" smtClean="0"/>
              <a:t>2024/6/28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612481-9659-FDB3-D225-EEE9821D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41869F-D0D2-8057-E168-6B1BB0A1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BB8F-28C0-4C10-8BF0-6771DB3B8E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80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607DEF4-ADF7-8298-46EB-BD7662B87E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1F3112-6426-5499-FEA5-AF685E2793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5693" y="1270000"/>
            <a:ext cx="11336635" cy="4849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ysClr val="windowText" lastClr="000000"/>
                </a:solidFill>
                <a:latin typeface="Calibri" panose="020F0502020204030204" pitchFamily="34" charset="0"/>
                <a:ea typeface="Noto Sans CJK TC Regular" panose="020B0500000000000000" pitchFamily="34" charset="-128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>
                <a:solidFill>
                  <a:schemeClr val="tx1"/>
                </a:solidFill>
              </a:rPr>
              <a:t>Click to edit text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7A04520A-8A7C-EA69-7A3B-1595ABEA4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93" y="249903"/>
            <a:ext cx="10515600" cy="816897"/>
          </a:xfrm>
          <a:prstGeom prst="rect">
            <a:avLst/>
          </a:prstGeom>
        </p:spPr>
        <p:txBody>
          <a:bodyPr/>
          <a:lstStyle>
            <a:lvl1pPr>
              <a:defRPr sz="4800" b="0" i="0">
                <a:latin typeface="Calibri" panose="020F0502020204030204" pitchFamily="34" charset="0"/>
                <a:ea typeface="Noto Sans CJK TC Medium" panose="020B0500000000000000" pitchFamily="34" charset="-128"/>
                <a:cs typeface="Calibri" panose="020F0502020204030204" pitchFamily="34" charset="0"/>
              </a:defRPr>
            </a:lvl1pPr>
          </a:lstStyle>
          <a:p>
            <a:r>
              <a:rPr lang="en-US" altLang="zh-TW"/>
              <a:t>Click to edit Master title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70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2CBE26C0-8301-A6D6-4B39-51092A4201F0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版面配置區 10">
            <a:extLst>
              <a:ext uri="{FF2B5EF4-FFF2-40B4-BE49-F238E27FC236}">
                <a16:creationId xmlns:a16="http://schemas.microsoft.com/office/drawing/2014/main" id="{06F6EF63-A396-ED81-E81D-0077C7BF2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20" name="文字版面配置區 11">
            <a:extLst>
              <a:ext uri="{FF2B5EF4-FFF2-40B4-BE49-F238E27FC236}">
                <a16:creationId xmlns:a16="http://schemas.microsoft.com/office/drawing/2014/main" id="{5D29BB83-CE61-E891-19A5-807C04A1F6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pPr/>
              <a:t>28 June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1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F8F4A9-7F17-5BB7-8B81-6381A86585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178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716062-8426-1F6D-4C18-C4593EB38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01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9597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28 June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3" name="Straight Connector 13">
            <a:extLst>
              <a:ext uri="{FF2B5EF4-FFF2-40B4-BE49-F238E27FC236}">
                <a16:creationId xmlns:a16="http://schemas.microsoft.com/office/drawing/2014/main" id="{DE1E989A-C21F-D815-7304-8AE92060C704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標題版面配置區 10">
            <a:extLst>
              <a:ext uri="{FF2B5EF4-FFF2-40B4-BE49-F238E27FC236}">
                <a16:creationId xmlns:a16="http://schemas.microsoft.com/office/drawing/2014/main" id="{D1862A91-4F0D-DB71-D17C-EAC7DF4A7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8" name="文字版面配置區 11">
            <a:extLst>
              <a:ext uri="{FF2B5EF4-FFF2-40B4-BE49-F238E27FC236}">
                <a16:creationId xmlns:a16="http://schemas.microsoft.com/office/drawing/2014/main" id="{6259A965-6C30-810B-338E-90FF95DC06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74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6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FC7DC7-BF85-94A5-9C3C-CD83B74C9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68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28 June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A0CF3B8-522E-ABCE-54A6-EF9AA07EFEA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版面配置區 10">
            <a:extLst>
              <a:ext uri="{FF2B5EF4-FFF2-40B4-BE49-F238E27FC236}">
                <a16:creationId xmlns:a16="http://schemas.microsoft.com/office/drawing/2014/main" id="{C2217335-DCD5-3D16-6120-2CC8FDD3D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11" name="文字版面配置區 11">
            <a:extLst>
              <a:ext uri="{FF2B5EF4-FFF2-40B4-BE49-F238E27FC236}">
                <a16:creationId xmlns:a16="http://schemas.microsoft.com/office/drawing/2014/main" id="{614CC118-5307-704E-6D8C-B6162E7D38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9058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E9962-487E-438E-98C3-AD7498B74255}" type="datetime3">
              <a:rPr lang="en-US" altLang="zh-TW" smtClean="0"/>
              <a:t>28 June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017120012,&quot;Placement&quot;:&quot;Header&quot;,&quot;Top&quot;:0.0,&quot;Left&quot;:779.585144,&quot;SlideWidth&quot;:960,&quot;SlideHeight&quot;:540}">
            <a:extLst>
              <a:ext uri="{FF2B5EF4-FFF2-40B4-BE49-F238E27FC236}">
                <a16:creationId xmlns:a16="http://schemas.microsoft.com/office/drawing/2014/main" id="{53C28AD3-63A4-F385-AD38-3168C1D462A8}"/>
              </a:ext>
            </a:extLst>
          </p:cNvPr>
          <p:cNvSpPr txBox="1"/>
          <p:nvPr userDrawn="1"/>
        </p:nvSpPr>
        <p:spPr>
          <a:xfrm>
            <a:off x="9900731" y="0"/>
            <a:ext cx="2291268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zh-TW" sz="1200">
                <a:solidFill>
                  <a:srgbClr val="000000"/>
                </a:solidFill>
                <a:latin typeface="Calibri" panose="020F0502020204030204" pitchFamily="34" charset="0"/>
              </a:rPr>
              <a:t>LITEON Internal Use </a:t>
            </a:r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內部使用 </a:t>
            </a:r>
          </a:p>
        </p:txBody>
      </p:sp>
    </p:spTree>
    <p:extLst>
      <p:ext uri="{BB962C8B-B14F-4D97-AF65-F5344CB8AC3E}">
        <p14:creationId xmlns:p14="http://schemas.microsoft.com/office/powerpoint/2010/main" val="9137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ldridgetrafficcontrollers.com.au/scats/adaptive-traffic-management/vehicle-detector-loops-for-scat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iyuwaT7YjV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teon-my.sharepoint.com/:b:/p/allen_hsu/EX784opo9eVIlfDyDD0F-G4BYviKPDUkahzo_1kh54NCaA?e=vuQedw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dubizzle.com/blog/cars/scoot-traffic-control-syste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FJkc1tJvmA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RhJ_vgiHhY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liteon-my.sharepoint.com/:b:/p/allen_hsu/EeCVAUMlFCpGgIU-IrZYIrYBbe5G7U9zKEYYjKYdpdCyIw?e=p92oyg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hwa.dot.gov/exit.cfm?link=http://rhythmtraffic.com/index.php/insync/" TargetMode="External"/><Relationship Id="rId3" Type="http://schemas.openxmlformats.org/officeDocument/2006/relationships/image" Target="../media/image51.png"/><Relationship Id="rId7" Type="http://schemas.openxmlformats.org/officeDocument/2006/relationships/hyperlink" Target="https://trlsoftware.com/products/traffic-control/scoot/" TargetMode="External"/><Relationship Id="rId2" Type="http://schemas.openxmlformats.org/officeDocument/2006/relationships/hyperlink" Target="https://www.q-free.com/product/intelight-maxtime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ats.nsw.gov.au/overview-scats-products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hwa.dot.gov/exit.cfm?link=http://rhythmtraffic.com/index.php/insync/" TargetMode="External"/><Relationship Id="rId3" Type="http://schemas.openxmlformats.org/officeDocument/2006/relationships/image" Target="../media/image51.png"/><Relationship Id="rId7" Type="http://schemas.openxmlformats.org/officeDocument/2006/relationships/hyperlink" Target="https://trlsoftware.com/products/traffic-control/scoot/" TargetMode="External"/><Relationship Id="rId2" Type="http://schemas.openxmlformats.org/officeDocument/2006/relationships/hyperlink" Target="https://www.q-free.com/product/intelight-maxtime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ats.nsw.gov.au/overview-scats-products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iteon-my.sharepoint.com/:b:/p/allen_hsu/Efv7sTHyS0BLlhOrcsG8n0sBflnxmjiowQ-J4xJ09FAmIA?e=XONoNd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AD17F-A96A-9084-BA08-5FE10596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5DADF6-9A61-7F33-D182-6AAA148C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/>
              <a:t>攝影機感測需求研究 </a:t>
            </a:r>
            <a:r>
              <a:rPr lang="en-US" altLang="zh-TW" dirty="0"/>
              <a:t>(</a:t>
            </a:r>
            <a:r>
              <a:rPr lang="zh-TW" altLang="en-US" dirty="0"/>
              <a:t>適應性號控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DF67FC-F524-7FF5-2099-9E101747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7C480-1515-4254-9025-3853D21EC8D6}" type="datetime3">
              <a:rPr lang="en-US" altLang="zh-TW" smtClean="0"/>
              <a:pPr/>
              <a:t>28 June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8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2777B-7F12-6CE1-70CF-3FA2952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CC7119-86B2-22FC-6CCC-A2DA7C0E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FAFDF3-CF2E-D381-199C-34A8938126CC}"/>
              </a:ext>
            </a:extLst>
          </p:cNvPr>
          <p:cNvSpPr txBox="1"/>
          <p:nvPr/>
        </p:nvSpPr>
        <p:spPr>
          <a:xfrm>
            <a:off x="838200" y="1730757"/>
            <a:ext cx="107812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緣起</a:t>
            </a:r>
            <a:r>
              <a:rPr lang="zh-TW" altLang="en-US" dirty="0"/>
              <a:t>：</a:t>
            </a:r>
            <a:r>
              <a:rPr lang="en-US" altLang="zh-TW" dirty="0"/>
              <a:t>Sydney Coordinated Adaptive Traffic System (SCATS)</a:t>
            </a:r>
            <a:r>
              <a:rPr lang="zh-TW" altLang="en-US" dirty="0"/>
              <a:t>：</a:t>
            </a:r>
            <a:r>
              <a:rPr lang="en-US" altLang="zh-TW" dirty="0"/>
              <a:t>NSW Government Department of Main Roads</a:t>
            </a:r>
            <a:r>
              <a:rPr lang="zh-TW" altLang="en-US" dirty="0"/>
              <a:t>於</a:t>
            </a:r>
            <a:r>
              <a:rPr lang="en-US" altLang="zh-TW" dirty="0"/>
              <a:t>1975</a:t>
            </a:r>
            <a:r>
              <a:rPr lang="zh-TW" altLang="en-US" dirty="0"/>
              <a:t>研發，現已商轉，推廣至</a:t>
            </a:r>
            <a:r>
              <a:rPr lang="en-US" altLang="zh-TW" dirty="0"/>
              <a:t>63,000</a:t>
            </a:r>
            <a:r>
              <a:rPr lang="zh-TW" altLang="en-US" dirty="0"/>
              <a:t>個路口遍布於</a:t>
            </a:r>
            <a:r>
              <a:rPr lang="en-US" altLang="zh-TW" dirty="0"/>
              <a:t>216</a:t>
            </a:r>
            <a:r>
              <a:rPr lang="zh-TW" altLang="en-US" dirty="0"/>
              <a:t>座城市位於</a:t>
            </a:r>
            <a:r>
              <a:rPr lang="en-US" altLang="zh-TW" dirty="0"/>
              <a:t>32</a:t>
            </a:r>
            <a:r>
              <a:rPr lang="zh-TW" altLang="en-US" dirty="0"/>
              <a:t>個國家</a:t>
            </a:r>
            <a:endParaRPr lang="en-US" altLang="zh-TW" dirty="0"/>
          </a:p>
          <a:p>
            <a:r>
              <a:rPr lang="zh-TW" altLang="en-US" b="1" dirty="0"/>
              <a:t>目標</a:t>
            </a:r>
            <a:r>
              <a:rPr lang="zh-TW" altLang="en-US" dirty="0"/>
              <a:t>：即時號控降低路口壅塞</a:t>
            </a:r>
            <a:endParaRPr lang="en-US" altLang="zh-TW" dirty="0"/>
          </a:p>
          <a:p>
            <a:r>
              <a:rPr lang="zh-TW" altLang="en-US" b="1" dirty="0"/>
              <a:t>做法</a:t>
            </a:r>
            <a:r>
              <a:rPr lang="zh-TW" altLang="en-US" dirty="0"/>
              <a:t>：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偵測車間距，若車間距超過門檻值則切換綠燈予其他方向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偵測飽和狀態 </a:t>
            </a:r>
            <a:r>
              <a:rPr lang="en-US" altLang="zh-TW" dirty="0"/>
              <a:t>(Degree of Saturation)</a:t>
            </a:r>
            <a:r>
              <a:rPr lang="zh-TW" altLang="en-US" dirty="0"/>
              <a:t>即時調整號誌時制：</a:t>
            </a: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跳過時相 </a:t>
            </a:r>
            <a:r>
              <a:rPr lang="en-US" altLang="zh-TW" dirty="0"/>
              <a:t>(Phase)</a:t>
            </a:r>
            <a:r>
              <a:rPr lang="zh-TW" altLang="en-US" dirty="0"/>
              <a:t>：某一時相未偵測到車輛停等，會直接跳過給予其他方向通行 </a:t>
            </a:r>
            <a:r>
              <a:rPr lang="en-US" altLang="zh-TW" dirty="0"/>
              <a:t>(</a:t>
            </a:r>
            <a:r>
              <a:rPr lang="zh-TW" altLang="en-US" dirty="0"/>
              <a:t>幹道不會跳過</a:t>
            </a:r>
            <a:r>
              <a:rPr lang="en-US" altLang="zh-TW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調整周期 </a:t>
            </a:r>
            <a:r>
              <a:rPr lang="en-US" altLang="zh-TW" dirty="0"/>
              <a:t>(Cycle)</a:t>
            </a:r>
            <a:r>
              <a:rPr lang="zh-TW" altLang="en-US" dirty="0"/>
              <a:t>：透過調整周期長度平衡飽和狀態</a:t>
            </a:r>
            <a:r>
              <a:rPr lang="en-US" altLang="zh-TW" dirty="0"/>
              <a:t>(v/c</a:t>
            </a:r>
            <a:r>
              <a:rPr lang="zh-TW" altLang="en-US" dirty="0"/>
              <a:t>≦</a:t>
            </a:r>
            <a:r>
              <a:rPr lang="en-US" altLang="zh-TW" dirty="0"/>
              <a:t>0.9)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調整時比</a:t>
            </a:r>
            <a:r>
              <a:rPr lang="zh-TW" altLang="en-US" dirty="0"/>
              <a:t> </a:t>
            </a:r>
            <a:r>
              <a:rPr lang="en-US" altLang="zh-TW" dirty="0"/>
              <a:t>(Split)</a:t>
            </a:r>
            <a:r>
              <a:rPr lang="zh-TW" altLang="en-US" dirty="0"/>
              <a:t>：平衡不同方向的飽和狀態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調整號誌</a:t>
            </a:r>
            <a:r>
              <a:rPr lang="zh-TW" altLang="en-US" dirty="0">
                <a:solidFill>
                  <a:srgbClr val="FF0000"/>
                </a:solidFill>
              </a:rPr>
              <a:t>時差</a:t>
            </a:r>
            <a:r>
              <a:rPr lang="zh-TW" altLang="en-US" dirty="0"/>
              <a:t> </a:t>
            </a:r>
            <a:r>
              <a:rPr lang="en-US" altLang="zh-TW" dirty="0"/>
              <a:t>(Offsets)</a:t>
            </a:r>
            <a:r>
              <a:rPr lang="zh-TW" altLang="en-US" dirty="0"/>
              <a:t>：於連鎖路廊設置，透過偵測上游直行車輛判斷抵達下游路口的時差，及時調整號誌減少停等次數；支道轉入幹道車多需透過時差管理維持路網順暢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需確保幹道切換紅燈時有保留空間供支道車轉入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路口太近兩者的時制計畫會設計相似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不依據時間設計，依據實際車流狀況判斷</a:t>
            </a:r>
            <a:endParaRPr lang="en-US" altLang="zh-TW" dirty="0"/>
          </a:p>
          <a:p>
            <a:r>
              <a:rPr lang="zh-TW" altLang="en-US" dirty="0"/>
              <a:t>情境：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市中心：給予行人、大眾運輸優先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郊區幹道：最大化</a:t>
            </a:r>
            <a:r>
              <a:rPr lang="en-US" altLang="zh-TW" dirty="0"/>
              <a:t>throughput (</a:t>
            </a:r>
            <a:r>
              <a:rPr lang="zh-TW" altLang="en-US" dirty="0"/>
              <a:t>車流量*速度</a:t>
            </a:r>
            <a:r>
              <a:rPr lang="en-US" altLang="zh-TW" dirty="0"/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98B5A9-202B-F1AF-619A-7AA73480FC53}"/>
              </a:ext>
            </a:extLst>
          </p:cNvPr>
          <p:cNvSpPr txBox="1"/>
          <p:nvPr/>
        </p:nvSpPr>
        <p:spPr>
          <a:xfrm>
            <a:off x="5660573" y="4982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Vehicle Detector Loops for SCATS | Aldridge Traffic Controllers – SCATS Traffic Management Systems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35CE47-C048-F659-994D-390F2EE1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1178"/>
            <a:ext cx="2067213" cy="51442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AD21E17-5C77-C084-9AC3-8F08A3E38565}"/>
              </a:ext>
            </a:extLst>
          </p:cNvPr>
          <p:cNvSpPr txBox="1"/>
          <p:nvPr/>
        </p:nvSpPr>
        <p:spPr>
          <a:xfrm>
            <a:off x="12420600" y="26903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定義正常車流狀況，偵測車流量變化 </a:t>
            </a:r>
            <a:r>
              <a:rPr lang="en-US" altLang="zh-TW" dirty="0"/>
              <a:t>(</a:t>
            </a:r>
            <a:r>
              <a:rPr lang="zh-TW" altLang="en-US" dirty="0"/>
              <a:t>通過車輛數及車間距 </a:t>
            </a:r>
            <a:r>
              <a:rPr lang="en-US" altLang="zh-TW" dirty="0"/>
              <a:t>(Gap))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若偵測</a:t>
            </a:r>
            <a:r>
              <a:rPr lang="zh-TW" altLang="en-US" dirty="0">
                <a:solidFill>
                  <a:srgbClr val="FF0000"/>
                </a:solidFill>
              </a:rPr>
              <a:t>流量過高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連續短車間距</a:t>
            </a:r>
            <a:r>
              <a:rPr lang="en-US" altLang="zh-TW" dirty="0"/>
              <a:t>)</a:t>
            </a:r>
            <a:r>
              <a:rPr lang="zh-TW" altLang="en-US" dirty="0"/>
              <a:t>則給予延長綠燈，直到車間距高於門檻值或達最大綠燈時間限制，才切換綠燈至其他方向，使路口可加速回歸正常車流狀況</a:t>
            </a:r>
            <a:endParaRPr lang="en-US" altLang="zh-TW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D9C8B4-CDE0-7805-6BDD-3037F765A706}"/>
              </a:ext>
            </a:extLst>
          </p:cNvPr>
          <p:cNvSpPr txBox="1"/>
          <p:nvPr/>
        </p:nvSpPr>
        <p:spPr>
          <a:xfrm>
            <a:off x="7574393" y="5612040"/>
            <a:ext cx="43781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*</a:t>
            </a:r>
            <a:r>
              <a:rPr lang="en-US" altLang="zh-TW" sz="1400" dirty="0"/>
              <a:t>Cycle: </a:t>
            </a:r>
            <a:r>
              <a:rPr lang="zh-TW" altLang="en-US" sz="1400" dirty="0"/>
              <a:t>單一路口跑完所有時相所需時間</a:t>
            </a:r>
            <a:endParaRPr lang="en-US" altLang="zh-TW" sz="1400" dirty="0"/>
          </a:p>
          <a:p>
            <a:r>
              <a:rPr lang="zh-TW" altLang="en-US" sz="1400" dirty="0"/>
              <a:t>  </a:t>
            </a:r>
            <a:r>
              <a:rPr lang="en-US" altLang="zh-TW" sz="1400" dirty="0"/>
              <a:t>Phase: </a:t>
            </a:r>
            <a:r>
              <a:rPr lang="zh-TW" altLang="en-US" sz="1400" dirty="0"/>
              <a:t>單一或多個移動方向之綠燈、轉換、清道時間</a:t>
            </a:r>
            <a:endParaRPr lang="en-US" altLang="zh-TW" sz="1400" dirty="0"/>
          </a:p>
          <a:p>
            <a:r>
              <a:rPr lang="zh-TW" altLang="en-US" sz="1400" dirty="0"/>
              <a:t>  </a:t>
            </a:r>
            <a:r>
              <a:rPr lang="en-US" altLang="zh-TW" sz="1400" dirty="0"/>
              <a:t>Split: </a:t>
            </a:r>
            <a:r>
              <a:rPr lang="zh-TW" altLang="en-US" sz="1400" dirty="0"/>
              <a:t>各時相長度與週期比率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D1F6439-EA2B-8E08-5F68-1661F6F0F959}"/>
              </a:ext>
            </a:extLst>
          </p:cNvPr>
          <p:cNvSpPr txBox="1"/>
          <p:nvPr/>
        </p:nvSpPr>
        <p:spPr>
          <a:xfrm>
            <a:off x="5660572" y="1111178"/>
            <a:ext cx="6704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SCATS Adaptive Coordinated Traffic System - Coping with different conditions arising from COVID </a:t>
            </a:r>
            <a:r>
              <a:rPr lang="en-US" altLang="zh-TW" dirty="0" err="1">
                <a:hlinkClick r:id="rId4"/>
              </a:rPr>
              <a:t>etc</a:t>
            </a:r>
            <a:r>
              <a:rPr lang="en-US" altLang="zh-TW" dirty="0">
                <a:hlinkClick r:id="rId4"/>
              </a:rPr>
              <a:t> (youtube.com)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38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C7870-3AA5-A13B-C1BD-A7438341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感測需求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B3D748-EC13-894F-9633-E54DC954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1084D3-E7F0-99A8-F3CA-3B3DD2BBF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990" y="1729187"/>
            <a:ext cx="5724525" cy="379975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ED60CC-59BF-E2B8-6A64-500A166226AA}"/>
              </a:ext>
            </a:extLst>
          </p:cNvPr>
          <p:cNvSpPr txBox="1"/>
          <p:nvPr/>
        </p:nvSpPr>
        <p:spPr>
          <a:xfrm>
            <a:off x="445638" y="1144588"/>
            <a:ext cx="58403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偵測區域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Stop line</a:t>
            </a:r>
            <a:r>
              <a:rPr lang="zh-TW" altLang="en-US" sz="1600" dirty="0"/>
              <a:t>：車輛數、車間距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Strategic</a:t>
            </a:r>
            <a:r>
              <a:rPr lang="zh-TW" altLang="en-US" sz="1600" dirty="0"/>
              <a:t> </a:t>
            </a:r>
            <a:r>
              <a:rPr lang="en-US" altLang="zh-TW" sz="1600" dirty="0"/>
              <a:t>(</a:t>
            </a:r>
            <a:r>
              <a:rPr lang="zh-TW" altLang="en-US" sz="1600" dirty="0"/>
              <a:t>對應</a:t>
            </a:r>
            <a:r>
              <a:rPr lang="en-US" altLang="zh-TW" sz="1600" dirty="0"/>
              <a:t>Strategic Control)</a:t>
            </a:r>
            <a:r>
              <a:rPr lang="zh-TW" altLang="en-US" sz="1600" dirty="0"/>
              <a:t>：設置於停止線，辨識綠燈通過量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Tactical</a:t>
            </a:r>
            <a:r>
              <a:rPr lang="zh-TW" altLang="en-US" sz="1600" dirty="0"/>
              <a:t> </a:t>
            </a:r>
            <a:r>
              <a:rPr lang="en-US" altLang="zh-TW" sz="1600" dirty="0"/>
              <a:t>(</a:t>
            </a:r>
            <a:r>
              <a:rPr lang="zh-TW" altLang="en-US" sz="1600" dirty="0"/>
              <a:t>對應</a:t>
            </a:r>
            <a:r>
              <a:rPr lang="en-US" altLang="zh-TW" sz="1600" dirty="0"/>
              <a:t>Tactical Control)</a:t>
            </a:r>
            <a:r>
              <a:rPr lang="zh-TW" altLang="en-US" sz="1600" dirty="0"/>
              <a:t>：設置於停止線，辨識轉向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偵測參數：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壓佔時間</a:t>
            </a:r>
            <a:r>
              <a:rPr lang="en-US" altLang="zh-TW" sz="1600" dirty="0"/>
              <a:t>+</a:t>
            </a:r>
            <a:r>
              <a:rPr lang="zh-TW" altLang="en-US" sz="1600" dirty="0">
                <a:solidFill>
                  <a:srgbClr val="FF0000"/>
                </a:solidFill>
              </a:rPr>
              <a:t>車間距 </a:t>
            </a:r>
            <a:r>
              <a:rPr lang="en-US" altLang="zh-TW" sz="1600" dirty="0">
                <a:solidFill>
                  <a:srgbClr val="FF0000"/>
                </a:solidFill>
              </a:rPr>
              <a:t>(Gap)</a:t>
            </a:r>
            <a:r>
              <a:rPr lang="en-US" altLang="zh-TW" sz="16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TW" alt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判斷飽和程度</a:t>
            </a:r>
            <a:endParaRPr lang="en-US" altLang="zh-TW" sz="16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</a:rPr>
              <a:t>數量、車速、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計算參數：飽和程度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偵測方式：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車輛：傳統利用線圈，可用攝影機代替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自行車：無法偵測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行人：傳統透過觸動偵測，可用攝影機代替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2B1F98-D7F7-9BD7-F043-7A0EABD32BFB}"/>
              </a:ext>
            </a:extLst>
          </p:cNvPr>
          <p:cNvSpPr txBox="1"/>
          <p:nvPr/>
        </p:nvSpPr>
        <p:spPr>
          <a:xfrm>
            <a:off x="11387561" y="379911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DC8FF3-0B2A-B962-E692-1653B1516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5"/>
          <a:stretch/>
        </p:blipFill>
        <p:spPr>
          <a:xfrm>
            <a:off x="445638" y="4954020"/>
            <a:ext cx="6143049" cy="2113779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7DBF31DD-A02D-F6F4-7920-EBC46D37A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0638" y="570190"/>
            <a:ext cx="54178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Introduction_To_New_Generation_Scats_6_5.pdf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8B17ABC-DAEA-B270-3724-5636E761AC10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9559774" y="2402672"/>
            <a:ext cx="42956" cy="317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5179B8-83D0-F04B-1D7C-0177A7DC93AF}"/>
              </a:ext>
            </a:extLst>
          </p:cNvPr>
          <p:cNvSpPr txBox="1"/>
          <p:nvPr/>
        </p:nvSpPr>
        <p:spPr>
          <a:xfrm>
            <a:off x="8132801" y="1756341"/>
            <a:ext cx="293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Strategic </a:t>
            </a:r>
            <a:r>
              <a:rPr lang="zh-TW" altLang="en-US" dirty="0">
                <a:solidFill>
                  <a:srgbClr val="FF0000"/>
                </a:solidFill>
              </a:rPr>
              <a:t>或</a:t>
            </a:r>
            <a:r>
              <a:rPr lang="en-US" altLang="zh-TW" dirty="0">
                <a:solidFill>
                  <a:srgbClr val="FF0000"/>
                </a:solidFill>
              </a:rPr>
              <a:t> Tactical Detector:</a:t>
            </a:r>
          </a:p>
          <a:p>
            <a:r>
              <a:rPr lang="zh-TW" altLang="en-US" dirty="0"/>
              <a:t>偵測綠燈通過量或轉向量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A6E647-31EE-C9AA-19A7-B65F85E0E6F6}"/>
              </a:ext>
            </a:extLst>
          </p:cNvPr>
          <p:cNvSpPr/>
          <p:nvPr/>
        </p:nvSpPr>
        <p:spPr>
          <a:xfrm>
            <a:off x="8218714" y="2720272"/>
            <a:ext cx="2682119" cy="147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F5D20EF-1397-791E-7DD0-94FE41167FD8}"/>
              </a:ext>
            </a:extLst>
          </p:cNvPr>
          <p:cNvSpPr txBox="1"/>
          <p:nvPr/>
        </p:nvSpPr>
        <p:spPr>
          <a:xfrm>
            <a:off x="8218714" y="5612227"/>
            <a:ext cx="285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Stop line Detection:</a:t>
            </a:r>
          </a:p>
          <a:p>
            <a:r>
              <a:rPr lang="zh-TW" altLang="en-US" dirty="0"/>
              <a:t>偵測綠燈通過量及轉向量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BB08526-ADDD-21D8-F510-02BE5BB9047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210068" y="4726004"/>
            <a:ext cx="435618" cy="886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6BD44B6-F1BD-1ED6-C342-2F2528F83A2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9645686" y="4726004"/>
            <a:ext cx="595594" cy="886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950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E83F9-290F-4329-051B-369A4F83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3FB35A-548A-AF1E-61D4-D303FCD5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SCOOT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BABCD4-B3BB-E146-CEB9-00EB993D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28 June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8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15140-E39B-F2FC-B199-E90401CE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1C23738-10A7-7501-AFC2-8CF0607A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1515BA-94C0-68DD-3897-DCC74DEE58F3}"/>
              </a:ext>
            </a:extLst>
          </p:cNvPr>
          <p:cNvSpPr txBox="1"/>
          <p:nvPr/>
        </p:nvSpPr>
        <p:spPr>
          <a:xfrm>
            <a:off x="838200" y="1806406"/>
            <a:ext cx="11037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緣起</a:t>
            </a:r>
            <a:r>
              <a:rPr lang="zh-TW" altLang="en-US" dirty="0"/>
              <a:t>：</a:t>
            </a:r>
            <a:r>
              <a:rPr lang="en-US" altLang="zh-TW" dirty="0"/>
              <a:t>Split Cycle Offset Optimization Technique (SCOOT)</a:t>
            </a:r>
            <a:r>
              <a:rPr lang="zh-TW" altLang="en-US" dirty="0"/>
              <a:t>：英國</a:t>
            </a:r>
            <a:r>
              <a:rPr lang="en-US" altLang="zh-TW" dirty="0"/>
              <a:t>Transport Research Laboratory</a:t>
            </a:r>
            <a:r>
              <a:rPr lang="zh-TW" altLang="en-US" dirty="0"/>
              <a:t>於</a:t>
            </a:r>
            <a:r>
              <a:rPr lang="en-US" altLang="zh-TW" dirty="0"/>
              <a:t>1970s</a:t>
            </a:r>
            <a:r>
              <a:rPr lang="zh-TW" altLang="en-US" dirty="0"/>
              <a:t>開發，</a:t>
            </a:r>
            <a:r>
              <a:rPr lang="en-US" altLang="zh-TW" dirty="0"/>
              <a:t>1996</a:t>
            </a:r>
            <a:r>
              <a:rPr lang="zh-TW" altLang="en-US" dirty="0"/>
              <a:t>年私有化，目前已服務超過</a:t>
            </a:r>
            <a:r>
              <a:rPr lang="en-US" altLang="zh-TW" dirty="0"/>
              <a:t>1,000</a:t>
            </a:r>
            <a:r>
              <a:rPr lang="zh-TW" altLang="en-US" dirty="0"/>
              <a:t>個客戶遍及</a:t>
            </a:r>
            <a:r>
              <a:rPr lang="en-US" altLang="zh-TW" dirty="0"/>
              <a:t>145</a:t>
            </a:r>
            <a:r>
              <a:rPr lang="zh-TW" altLang="en-US" dirty="0"/>
              <a:t>個國家 </a:t>
            </a:r>
            <a:r>
              <a:rPr lang="en-US" altLang="zh-TW" dirty="0"/>
              <a:t>(</a:t>
            </a:r>
            <a:r>
              <a:rPr lang="zh-TW" altLang="en-US" dirty="0"/>
              <a:t>較盛行於歐洲，不符美國號控器架構，導入較貴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目標</a:t>
            </a:r>
            <a:r>
              <a:rPr lang="zh-TW" altLang="en-US" dirty="0"/>
              <a:t>：透過即時號控降低整體路網的延滯時間、停等次數、旅行時間</a:t>
            </a:r>
            <a:endParaRPr lang="en-US" altLang="zh-TW" dirty="0"/>
          </a:p>
          <a:p>
            <a:r>
              <a:rPr lang="zh-TW" altLang="en-US" b="1" dirty="0"/>
              <a:t>做法</a:t>
            </a:r>
            <a:r>
              <a:rPr lang="zh-TW" altLang="en-US" dirty="0"/>
              <a:t>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依據偵測車隊長度調整</a:t>
            </a:r>
            <a:r>
              <a:rPr lang="zh-TW" altLang="en-US" dirty="0">
                <a:solidFill>
                  <a:srgbClr val="FF0000"/>
                </a:solidFill>
              </a:rPr>
              <a:t>時比</a:t>
            </a:r>
            <a:r>
              <a:rPr lang="zh-TW" altLang="en-US" dirty="0"/>
              <a:t> </a:t>
            </a:r>
            <a:r>
              <a:rPr lang="en-US" altLang="zh-TW" dirty="0"/>
              <a:t>(split)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週期 </a:t>
            </a:r>
            <a:r>
              <a:rPr lang="en-US" altLang="zh-TW" dirty="0"/>
              <a:t>(cycle, </a:t>
            </a:r>
            <a:r>
              <a:rPr lang="zh-TW" altLang="en-US" dirty="0"/>
              <a:t>同步調整</a:t>
            </a:r>
            <a:r>
              <a:rPr lang="zh-TW" altLang="en-US" dirty="0">
                <a:solidFill>
                  <a:srgbClr val="FF0000"/>
                </a:solidFill>
              </a:rPr>
              <a:t>時差</a:t>
            </a:r>
            <a:r>
              <a:rPr lang="en-US" altLang="zh-TW" dirty="0">
                <a:solidFill>
                  <a:srgbClr val="FF0000"/>
                </a:solidFill>
              </a:rPr>
              <a:t>offset</a:t>
            </a:r>
            <a:r>
              <a:rPr lang="zh-TW" altLang="en-US" dirty="0"/>
              <a:t>確保車隊續進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適用場景</a:t>
            </a:r>
            <a:r>
              <a:rPr lang="zh-TW" altLang="en-US" dirty="0"/>
              <a:t>：路廊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7BE5318-B9E1-5E6F-5907-B0EB333416C2}"/>
              </a:ext>
            </a:extLst>
          </p:cNvPr>
          <p:cNvSpPr txBox="1"/>
          <p:nvPr/>
        </p:nvSpPr>
        <p:spPr>
          <a:xfrm>
            <a:off x="5478937" y="754856"/>
            <a:ext cx="676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SCOOT Traffic Control System: Functioning, Benefits &amp; More | </a:t>
            </a:r>
            <a:r>
              <a:rPr lang="en-US" altLang="zh-TW" dirty="0" err="1">
                <a:hlinkClick r:id="rId2"/>
              </a:rPr>
              <a:t>dubizzle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B86331E-2E33-63BB-0307-19246A538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942614"/>
            <a:ext cx="10898121" cy="48012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1FC225-B9ED-6493-A1D9-6390D672C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12" r="36320"/>
          <a:stretch/>
        </p:blipFill>
        <p:spPr>
          <a:xfrm>
            <a:off x="734610" y="3582368"/>
            <a:ext cx="4744327" cy="31062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A4BC9F2-4506-4C90-3CC4-1FF92502D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91143" y="1107966"/>
            <a:ext cx="9659698" cy="481079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F2A2E8A-BC84-955C-6613-D09FDF9D4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034288"/>
            <a:ext cx="2857500" cy="7143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D52721-B646-0E17-7439-4CCBDC345476}"/>
              </a:ext>
            </a:extLst>
          </p:cNvPr>
          <p:cNvSpPr txBox="1"/>
          <p:nvPr/>
        </p:nvSpPr>
        <p:spPr>
          <a:xfrm>
            <a:off x="5690044" y="5766478"/>
            <a:ext cx="318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灰色區域：停等車輛</a:t>
            </a:r>
            <a:endParaRPr lang="en-US" altLang="zh-TW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707AD0-2B54-70BD-6930-39286E1AA23F}"/>
              </a:ext>
            </a:extLst>
          </p:cNvPr>
          <p:cNvCxnSpPr>
            <a:cxnSpLocks/>
          </p:cNvCxnSpPr>
          <p:nvPr/>
        </p:nvCxnSpPr>
        <p:spPr>
          <a:xfrm>
            <a:off x="3467513" y="5951144"/>
            <a:ext cx="2222531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7759E2-0900-B60C-EF4D-A1BD63A8BAA4}"/>
              </a:ext>
            </a:extLst>
          </p:cNvPr>
          <p:cNvSpPr txBox="1"/>
          <p:nvPr/>
        </p:nvSpPr>
        <p:spPr>
          <a:xfrm>
            <a:off x="5690043" y="4090538"/>
            <a:ext cx="6066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階段一：紅燈開始，車隊開始累積</a:t>
            </a:r>
            <a:endParaRPr lang="en-US" altLang="zh-TW" dirty="0"/>
          </a:p>
          <a:p>
            <a:r>
              <a:rPr lang="zh-TW" altLang="en-US" dirty="0"/>
              <a:t>階段二：綠燈開始，車隊開始消散，但仍有車輛加入車隊 </a:t>
            </a:r>
            <a:r>
              <a:rPr lang="en-US" altLang="zh-TW" dirty="0"/>
              <a:t>(</a:t>
            </a:r>
            <a:r>
              <a:rPr lang="zh-TW" altLang="en-US" dirty="0"/>
              <a:t>預測數量及消散時間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階段三：預估車隊消散完成時間，在車隊消散完時及時切換時相，減少浪費時間</a:t>
            </a:r>
            <a:endParaRPr lang="en-US" altLang="zh-TW" dirty="0"/>
          </a:p>
          <a:p>
            <a:endParaRPr lang="en-US" altLang="zh-TW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F81BA52-3299-25A8-0FBB-4BEFA1982B2C}"/>
              </a:ext>
            </a:extLst>
          </p:cNvPr>
          <p:cNvCxnSpPr>
            <a:cxnSpLocks/>
          </p:cNvCxnSpPr>
          <p:nvPr/>
        </p:nvCxnSpPr>
        <p:spPr>
          <a:xfrm>
            <a:off x="5189220" y="6294044"/>
            <a:ext cx="50082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3C4EFF2-C30F-442D-35C9-D9897E475D4B}"/>
              </a:ext>
            </a:extLst>
          </p:cNvPr>
          <p:cNvSpPr txBox="1"/>
          <p:nvPr/>
        </p:nvSpPr>
        <p:spPr>
          <a:xfrm>
            <a:off x="5690044" y="6109378"/>
            <a:ext cx="389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橫軸：時間，標示紅燈、綠燈時間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470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EE615-5BB4-B513-978D-A985128A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感測需求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885F2-D10F-DB6C-3794-428471D6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29081D-26C0-618C-3B59-12B4DFEA0DB1}"/>
              </a:ext>
            </a:extLst>
          </p:cNvPr>
          <p:cNvSpPr txBox="1"/>
          <p:nvPr/>
        </p:nvSpPr>
        <p:spPr>
          <a:xfrm>
            <a:off x="445639" y="1329056"/>
            <a:ext cx="5264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偵測區域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Stopbar</a:t>
            </a:r>
            <a:r>
              <a:rPr lang="en-US" altLang="zh-TW" dirty="0"/>
              <a:t> Detection</a:t>
            </a:r>
            <a:r>
              <a:rPr lang="zh-TW" altLang="en-US" dirty="0"/>
              <a:t>：數量偵測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Advance Detection</a:t>
            </a:r>
            <a:r>
              <a:rPr lang="zh-TW" altLang="en-US" dirty="0"/>
              <a:t>：進入路段車輛數、車種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S+A</a:t>
            </a:r>
            <a:r>
              <a:rPr lang="zh-TW" altLang="en-US" dirty="0"/>
              <a:t>：佔有率估算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偵測參數：</a:t>
            </a:r>
            <a:r>
              <a:rPr lang="zh-TW" altLang="en-US" dirty="0">
                <a:solidFill>
                  <a:srgbClr val="FF0000"/>
                </a:solidFill>
              </a:rPr>
              <a:t>車種</a:t>
            </a:r>
            <a:r>
              <a:rPr lang="en-US" altLang="zh-TW" dirty="0">
                <a:solidFill>
                  <a:srgbClr val="FF0000"/>
                </a:solidFill>
              </a:rPr>
              <a:t>+</a:t>
            </a:r>
            <a:r>
              <a:rPr lang="zh-TW" altLang="en-US" dirty="0">
                <a:solidFill>
                  <a:srgbClr val="FF0000"/>
                </a:solidFill>
              </a:rPr>
              <a:t>數量 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計算參數：車隊長度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偵測方式：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車輛：線圈、攝影機、地磁、雷達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自行車：未說明是否支援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行人：可偵測行人皆可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DAE294-B7A7-E061-57E6-556535FD6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8" r="32952"/>
          <a:stretch/>
        </p:blipFill>
        <p:spPr>
          <a:xfrm>
            <a:off x="5709921" y="4082146"/>
            <a:ext cx="4316947" cy="28660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656C850-A6C4-D354-15E9-BE0ED8263CEA}"/>
              </a:ext>
            </a:extLst>
          </p:cNvPr>
          <p:cNvSpPr txBox="1"/>
          <p:nvPr/>
        </p:nvSpPr>
        <p:spPr>
          <a:xfrm>
            <a:off x="6096000" y="3651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Improve Traffic Flow in Real Time with Siemens SCOOT (youtube.com)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6C5E0F4-CC7A-6107-7B42-9554AD88A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10"/>
          <a:stretch/>
        </p:blipFill>
        <p:spPr>
          <a:xfrm>
            <a:off x="5709919" y="1305543"/>
            <a:ext cx="6438539" cy="27766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427A82E-8400-351F-8DFB-7A8D0A68C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3012330"/>
            <a:ext cx="3174973" cy="324444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304EB38-BD6D-E3D3-D520-921BD9964F55}"/>
              </a:ext>
            </a:extLst>
          </p:cNvPr>
          <p:cNvSpPr txBox="1"/>
          <p:nvPr/>
        </p:nvSpPr>
        <p:spPr>
          <a:xfrm>
            <a:off x="12302259" y="6396334"/>
            <a:ext cx="197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LPU: </a:t>
            </a:r>
            <a:r>
              <a:rPr lang="zh-TW" altLang="en-US" dirty="0"/>
              <a:t>每輛車給予</a:t>
            </a:r>
            <a:r>
              <a:rPr lang="en-US" altLang="zh-TW" dirty="0"/>
              <a:t>17</a:t>
            </a:r>
            <a:r>
              <a:rPr lang="zh-TW" altLang="en-US" dirty="0"/>
              <a:t>種參數，如車種、長度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5875E34-45CC-E9B7-EBD3-FAABEF77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1797208"/>
            <a:ext cx="2196662" cy="119817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641B3E2-4EBC-F81F-0AEA-02CE2D0CA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65362" y="1390365"/>
            <a:ext cx="5668166" cy="4077269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24B2549-A71C-1FB7-0B1B-E3205FEFB373}"/>
              </a:ext>
            </a:extLst>
          </p:cNvPr>
          <p:cNvCxnSpPr/>
          <p:nvPr/>
        </p:nvCxnSpPr>
        <p:spPr>
          <a:xfrm>
            <a:off x="1557382" y="4214891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BB41342-166D-DDD7-9241-3D85B706DFD9}"/>
              </a:ext>
            </a:extLst>
          </p:cNvPr>
          <p:cNvCxnSpPr/>
          <p:nvPr/>
        </p:nvCxnSpPr>
        <p:spPr>
          <a:xfrm>
            <a:off x="1904223" y="4214891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536B635-DFF7-58F1-3139-C7B4754C55FF}"/>
              </a:ext>
            </a:extLst>
          </p:cNvPr>
          <p:cNvCxnSpPr/>
          <p:nvPr/>
        </p:nvCxnSpPr>
        <p:spPr>
          <a:xfrm>
            <a:off x="1557382" y="562327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DC36077D-E38C-B683-EFC8-F1C52728C390}"/>
              </a:ext>
            </a:extLst>
          </p:cNvPr>
          <p:cNvCxnSpPr/>
          <p:nvPr/>
        </p:nvCxnSpPr>
        <p:spPr>
          <a:xfrm>
            <a:off x="1904223" y="562327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59AE3FA-8A11-9619-A2F3-94E8DE9AD637}"/>
              </a:ext>
            </a:extLst>
          </p:cNvPr>
          <p:cNvCxnSpPr>
            <a:cxnSpLocks/>
          </p:cNvCxnSpPr>
          <p:nvPr/>
        </p:nvCxnSpPr>
        <p:spPr>
          <a:xfrm rot="5400000">
            <a:off x="2445504" y="4756174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12BFF0D-4030-B7B0-E493-6275FCAFABF5}"/>
              </a:ext>
            </a:extLst>
          </p:cNvPr>
          <p:cNvCxnSpPr>
            <a:cxnSpLocks/>
          </p:cNvCxnSpPr>
          <p:nvPr/>
        </p:nvCxnSpPr>
        <p:spPr>
          <a:xfrm rot="5400000">
            <a:off x="2445505" y="5081994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78B8150-8BD3-F7D9-7D1B-011E20F0C020}"/>
              </a:ext>
            </a:extLst>
          </p:cNvPr>
          <p:cNvCxnSpPr>
            <a:cxnSpLocks/>
          </p:cNvCxnSpPr>
          <p:nvPr/>
        </p:nvCxnSpPr>
        <p:spPr>
          <a:xfrm rot="5400000">
            <a:off x="1016099" y="475617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44CCEA1-B1B9-58D2-D901-DD2283A11B74}"/>
              </a:ext>
            </a:extLst>
          </p:cNvPr>
          <p:cNvCxnSpPr>
            <a:cxnSpLocks/>
          </p:cNvCxnSpPr>
          <p:nvPr/>
        </p:nvCxnSpPr>
        <p:spPr>
          <a:xfrm rot="5400000">
            <a:off x="1016100" y="508199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3257BF9-BD49-00FF-C095-EB1FDC02F3E6}"/>
              </a:ext>
            </a:extLst>
          </p:cNvPr>
          <p:cNvCxnSpPr>
            <a:cxnSpLocks/>
          </p:cNvCxnSpPr>
          <p:nvPr/>
        </p:nvCxnSpPr>
        <p:spPr>
          <a:xfrm rot="5400000">
            <a:off x="3528069" y="475617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11F6394-A814-685A-7ED1-AD48E3864D0E}"/>
              </a:ext>
            </a:extLst>
          </p:cNvPr>
          <p:cNvCxnSpPr>
            <a:cxnSpLocks/>
          </p:cNvCxnSpPr>
          <p:nvPr/>
        </p:nvCxnSpPr>
        <p:spPr>
          <a:xfrm rot="5400000">
            <a:off x="3528070" y="508199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75D3544-A723-7675-41D9-FF1B198C8A9C}"/>
              </a:ext>
            </a:extLst>
          </p:cNvPr>
          <p:cNvCxnSpPr/>
          <p:nvPr/>
        </p:nvCxnSpPr>
        <p:spPr>
          <a:xfrm>
            <a:off x="4069354" y="4214891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F59634B-BF11-BE07-475F-E62FCFCF21D7}"/>
              </a:ext>
            </a:extLst>
          </p:cNvPr>
          <p:cNvCxnSpPr/>
          <p:nvPr/>
        </p:nvCxnSpPr>
        <p:spPr>
          <a:xfrm>
            <a:off x="4416195" y="4214891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8D63725-17CF-6C44-DBEA-84C632108449}"/>
              </a:ext>
            </a:extLst>
          </p:cNvPr>
          <p:cNvCxnSpPr/>
          <p:nvPr/>
        </p:nvCxnSpPr>
        <p:spPr>
          <a:xfrm>
            <a:off x="4069354" y="562327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1D69CC40-BD88-684F-25AA-2255F8854F3D}"/>
              </a:ext>
            </a:extLst>
          </p:cNvPr>
          <p:cNvCxnSpPr/>
          <p:nvPr/>
        </p:nvCxnSpPr>
        <p:spPr>
          <a:xfrm>
            <a:off x="4416195" y="562327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2A54FE8-7EF9-0C0D-5AC2-A955ECFB6BC1}"/>
              </a:ext>
            </a:extLst>
          </p:cNvPr>
          <p:cNvCxnSpPr>
            <a:cxnSpLocks/>
          </p:cNvCxnSpPr>
          <p:nvPr/>
        </p:nvCxnSpPr>
        <p:spPr>
          <a:xfrm rot="5400000">
            <a:off x="4957473" y="475617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5E462F13-8A45-E766-A084-A1498BB2302F}"/>
              </a:ext>
            </a:extLst>
          </p:cNvPr>
          <p:cNvCxnSpPr>
            <a:cxnSpLocks/>
          </p:cNvCxnSpPr>
          <p:nvPr/>
        </p:nvCxnSpPr>
        <p:spPr>
          <a:xfrm rot="5400000">
            <a:off x="4957474" y="508199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47F0607-4DF5-FA28-D014-10160CB936F8}"/>
              </a:ext>
            </a:extLst>
          </p:cNvPr>
          <p:cNvSpPr/>
          <p:nvPr/>
        </p:nvSpPr>
        <p:spPr>
          <a:xfrm>
            <a:off x="2177492" y="5432868"/>
            <a:ext cx="73568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E8F33B6-6EAE-C455-A798-7ADC24016F05}"/>
              </a:ext>
            </a:extLst>
          </p:cNvPr>
          <p:cNvCxnSpPr>
            <a:endCxn id="34" idx="1"/>
          </p:cNvCxnSpPr>
          <p:nvPr/>
        </p:nvCxnSpPr>
        <p:spPr>
          <a:xfrm>
            <a:off x="1904221" y="5522868"/>
            <a:ext cx="273271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1EF9019-D7FD-6E4D-FD36-2B08F68B97BD}"/>
              </a:ext>
            </a:extLst>
          </p:cNvPr>
          <p:cNvCxnSpPr>
            <a:cxnSpLocks/>
            <a:stCxn id="34" idx="3"/>
            <a:endCxn id="46" idx="1"/>
          </p:cNvCxnSpPr>
          <p:nvPr/>
        </p:nvCxnSpPr>
        <p:spPr>
          <a:xfrm>
            <a:off x="2251060" y="5522868"/>
            <a:ext cx="1694551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E10ECCF-81B8-7E72-ED6E-BB9F445ED081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2930535" y="5253255"/>
            <a:ext cx="168754" cy="256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58E3FE8-4225-343C-DF13-0B03DF8707E4}"/>
              </a:ext>
            </a:extLst>
          </p:cNvPr>
          <p:cNvSpPr txBox="1"/>
          <p:nvPr/>
        </p:nvSpPr>
        <p:spPr>
          <a:xfrm>
            <a:off x="1904217" y="4114482"/>
            <a:ext cx="20526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73-137m</a:t>
            </a:r>
            <a:r>
              <a:rPr lang="zh-TW" altLang="en-US" dirty="0"/>
              <a:t>長 </a:t>
            </a:r>
            <a:r>
              <a:rPr lang="en-US" altLang="zh-TW" dirty="0"/>
              <a:t>(</a:t>
            </a:r>
            <a:r>
              <a:rPr lang="zh-TW" altLang="en-US" sz="1600" dirty="0"/>
              <a:t>可抓到大部分進入路口車流量，加油站、購物中心停車場會增加車流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048B93A-5EF9-FD95-B375-0D95FC45A53F}"/>
              </a:ext>
            </a:extLst>
          </p:cNvPr>
          <p:cNvSpPr/>
          <p:nvPr/>
        </p:nvSpPr>
        <p:spPr>
          <a:xfrm>
            <a:off x="3945611" y="5432868"/>
            <a:ext cx="73568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2C24A39-E0C9-E89B-5311-FFDA5B172A68}"/>
              </a:ext>
            </a:extLst>
          </p:cNvPr>
          <p:cNvSpPr/>
          <p:nvPr/>
        </p:nvSpPr>
        <p:spPr>
          <a:xfrm>
            <a:off x="4040950" y="5432868"/>
            <a:ext cx="36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1E5281-0297-5E99-A764-0F749EB6A52A}"/>
              </a:ext>
            </a:extLst>
          </p:cNvPr>
          <p:cNvSpPr txBox="1"/>
          <p:nvPr/>
        </p:nvSpPr>
        <p:spPr>
          <a:xfrm>
            <a:off x="1948616" y="5645297"/>
            <a:ext cx="98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Advance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B68AA95-74F1-0084-6D09-894851E6D10B}"/>
              </a:ext>
            </a:extLst>
          </p:cNvPr>
          <p:cNvSpPr txBox="1"/>
          <p:nvPr/>
        </p:nvSpPr>
        <p:spPr>
          <a:xfrm>
            <a:off x="3155544" y="5645297"/>
            <a:ext cx="9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err="1"/>
              <a:t>Stopbar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652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E83F9-290F-4329-051B-369A4F83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3FB35A-548A-AF1E-61D4-D303FCD5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InSync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BABCD4-B3BB-E146-CEB9-00EB993D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28 June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6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15140-E39B-F2FC-B199-E90401CE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1C23738-10A7-7501-AFC2-8CF0607A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802BBA-3B2B-6C9C-BEFE-A7F3F3181F4B}"/>
              </a:ext>
            </a:extLst>
          </p:cNvPr>
          <p:cNvSpPr txBox="1"/>
          <p:nvPr/>
        </p:nvSpPr>
        <p:spPr>
          <a:xfrm>
            <a:off x="838200" y="1489261"/>
            <a:ext cx="10918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緣起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zh-TW" altLang="en-US" b="1" dirty="0"/>
              <a:t>目標</a:t>
            </a:r>
            <a:r>
              <a:rPr lang="zh-TW" altLang="en-US" dirty="0"/>
              <a:t>：旅行時間、延滯時間、停等次數降低</a:t>
            </a:r>
            <a:endParaRPr lang="en-US" altLang="zh-TW" dirty="0"/>
          </a:p>
          <a:p>
            <a:r>
              <a:rPr lang="zh-TW" altLang="en-US" b="1" dirty="0"/>
              <a:t>做法</a:t>
            </a:r>
            <a:r>
              <a:rPr lang="zh-TW" altLang="en-US" dirty="0"/>
              <a:t>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Global</a:t>
            </a:r>
            <a:r>
              <a:rPr lang="zh-TW" altLang="en-US" dirty="0"/>
              <a:t>：創造</a:t>
            </a:r>
            <a:r>
              <a:rPr lang="zh-TW" altLang="en-US" dirty="0">
                <a:solidFill>
                  <a:srgbClr val="FF0000"/>
                </a:solidFill>
              </a:rPr>
              <a:t>通行綠帶</a:t>
            </a:r>
            <a:r>
              <a:rPr lang="zh-TW" altLang="en-US" dirty="0"/>
              <a:t>，確保車隊可順暢通行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Local</a:t>
            </a:r>
            <a:r>
              <a:rPr lang="zh-TW" altLang="en-US" dirty="0"/>
              <a:t>：在幹道綠帶限制下創造好的服務 </a:t>
            </a:r>
            <a:r>
              <a:rPr lang="en-US" altLang="zh-TW" dirty="0"/>
              <a:t>(</a:t>
            </a:r>
            <a:r>
              <a:rPr lang="zh-TW" altLang="en-US" dirty="0"/>
              <a:t>依據停等時間、車隊長度最小化所有時相之停等時間</a:t>
            </a:r>
            <a:r>
              <a:rPr lang="en-US" altLang="zh-TW" dirty="0"/>
              <a:t>)</a:t>
            </a:r>
            <a:r>
              <a:rPr lang="zh-TW" altLang="en-US" dirty="0"/>
              <a:t>，偵測路口</a:t>
            </a:r>
            <a:r>
              <a:rPr lang="zh-TW" altLang="en-US" dirty="0">
                <a:solidFill>
                  <a:srgbClr val="FF0000"/>
                </a:solidFill>
              </a:rPr>
              <a:t>各個方向每輛車的延滯時間</a:t>
            </a:r>
            <a:r>
              <a:rPr lang="zh-TW" altLang="en-US" dirty="0"/>
              <a:t>，透過降低延滯時間確保路口順暢 </a:t>
            </a:r>
            <a:r>
              <a:rPr lang="en-US" altLang="zh-TW" dirty="0"/>
              <a:t>(</a:t>
            </a:r>
            <a:r>
              <a:rPr lang="zh-TW" altLang="en-US" dirty="0"/>
              <a:t>不需時制計畫，透過即時影像分析調整號誌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適用場景</a:t>
            </a:r>
            <a:r>
              <a:rPr lang="zh-TW" altLang="en-US" dirty="0"/>
              <a:t>：路廊、路網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A59DA6B-4CFB-DDA1-3C61-E572A484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867854"/>
            <a:ext cx="4305901" cy="24958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3A2CCD-E52D-E7E3-611A-6A2CC3AB3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7"/>
          <a:stretch/>
        </p:blipFill>
        <p:spPr>
          <a:xfrm>
            <a:off x="4945980" y="3867854"/>
            <a:ext cx="4367285" cy="270590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FA1EE4-1EE6-635B-7046-9235BE34F0E0}"/>
              </a:ext>
            </a:extLst>
          </p:cNvPr>
          <p:cNvSpPr txBox="1"/>
          <p:nvPr/>
        </p:nvSpPr>
        <p:spPr>
          <a:xfrm>
            <a:off x="5277555" y="648959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▲</a:t>
            </a:r>
            <a:r>
              <a:rPr lang="en-US" altLang="zh-TW" sz="1600" dirty="0"/>
              <a:t>Global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20365C-B6A3-14BA-9106-8207E4B9C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57763"/>
            <a:ext cx="19050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5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20879DE-72D6-1B5B-5AC6-5A5833C39309}"/>
              </a:ext>
            </a:extLst>
          </p:cNvPr>
          <p:cNvSpPr/>
          <p:nvPr/>
        </p:nvSpPr>
        <p:spPr>
          <a:xfrm rot="5400000">
            <a:off x="1184421" y="3966842"/>
            <a:ext cx="1078061" cy="2031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7061B7F-B2D4-DC46-55B6-0D13D79DBE84}"/>
              </a:ext>
            </a:extLst>
          </p:cNvPr>
          <p:cNvSpPr/>
          <p:nvPr/>
        </p:nvSpPr>
        <p:spPr>
          <a:xfrm rot="5400000">
            <a:off x="1561108" y="5794248"/>
            <a:ext cx="1078061" cy="2031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914C2FC-65B5-EFC8-0B75-8AEC036A75A1}"/>
              </a:ext>
            </a:extLst>
          </p:cNvPr>
          <p:cNvSpPr/>
          <p:nvPr/>
        </p:nvSpPr>
        <p:spPr>
          <a:xfrm rot="10800000">
            <a:off x="474816" y="5059724"/>
            <a:ext cx="1078061" cy="2031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BEE615-5BB4-B513-978D-A985128A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感測需求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9885F2-D10F-DB6C-3794-428471D6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2F5D2A-721A-DAB7-2492-4879B29ACD27}"/>
              </a:ext>
            </a:extLst>
          </p:cNvPr>
          <p:cNvSpPr txBox="1"/>
          <p:nvPr/>
        </p:nvSpPr>
        <p:spPr>
          <a:xfrm>
            <a:off x="445638" y="1329056"/>
            <a:ext cx="6717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偵測區域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路口：偵測停等車輛 </a:t>
            </a:r>
            <a:r>
              <a:rPr lang="en-US" altLang="zh-TW" dirty="0"/>
              <a:t>(</a:t>
            </a:r>
            <a:r>
              <a:rPr lang="zh-TW" altLang="en-US" dirty="0"/>
              <a:t>長度未說明，應依據路口型態調整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偵測參數：</a:t>
            </a:r>
            <a:r>
              <a:rPr lang="zh-TW" altLang="en-US" dirty="0">
                <a:solidFill>
                  <a:srgbClr val="FF0000"/>
                </a:solidFill>
              </a:rPr>
              <a:t>停等車輛數、停等時間</a:t>
            </a:r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計算參數：</a:t>
            </a:r>
            <a:r>
              <a:rPr lang="zh-TW" altLang="en-US" dirty="0">
                <a:solidFill>
                  <a:srgbClr val="FF0000"/>
                </a:solidFill>
              </a:rPr>
              <a:t>停等延滯、</a:t>
            </a:r>
            <a:r>
              <a:rPr lang="en-US" altLang="zh-TW" dirty="0">
                <a:solidFill>
                  <a:srgbClr val="FF0000"/>
                </a:solidFill>
              </a:rPr>
              <a:t>LOS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(A-F)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偵測方式：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車輛：攝影機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自行車：未提及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行人：偵測行人觸動 </a:t>
            </a:r>
            <a:r>
              <a:rPr lang="en-US" altLang="zh-TW" dirty="0"/>
              <a:t>(</a:t>
            </a:r>
            <a:r>
              <a:rPr lang="zh-TW" altLang="en-US" dirty="0"/>
              <a:t>未說明什麼方式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0096B2-1BEB-33A7-FD72-7337B141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839" y="2053279"/>
            <a:ext cx="5053155" cy="2415604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ACB307E-45B0-859E-1D4F-3034BB59D7FC}"/>
              </a:ext>
            </a:extLst>
          </p:cNvPr>
          <p:cNvCxnSpPr/>
          <p:nvPr/>
        </p:nvCxnSpPr>
        <p:spPr>
          <a:xfrm>
            <a:off x="1557382" y="3529408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FE26264-0DA5-5737-53D7-FC89DE403315}"/>
              </a:ext>
            </a:extLst>
          </p:cNvPr>
          <p:cNvCxnSpPr/>
          <p:nvPr/>
        </p:nvCxnSpPr>
        <p:spPr>
          <a:xfrm>
            <a:off x="2304817" y="3529408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E5B2989-D470-51DE-4D3F-F59D94C76AA8}"/>
              </a:ext>
            </a:extLst>
          </p:cNvPr>
          <p:cNvCxnSpPr/>
          <p:nvPr/>
        </p:nvCxnSpPr>
        <p:spPr>
          <a:xfrm>
            <a:off x="1557382" y="5364514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8721E4A-3FEB-BCD5-8C45-40B0A318C7DE}"/>
              </a:ext>
            </a:extLst>
          </p:cNvPr>
          <p:cNvCxnSpPr/>
          <p:nvPr/>
        </p:nvCxnSpPr>
        <p:spPr>
          <a:xfrm>
            <a:off x="2304817" y="5364514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8D7023C-95E9-75DA-0764-2B8CFF85A3C9}"/>
              </a:ext>
            </a:extLst>
          </p:cNvPr>
          <p:cNvCxnSpPr>
            <a:cxnSpLocks/>
          </p:cNvCxnSpPr>
          <p:nvPr/>
        </p:nvCxnSpPr>
        <p:spPr>
          <a:xfrm rot="5400000">
            <a:off x="2846099" y="4070692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5D3ED4F-0426-3DD1-535B-1FD1EF463DCD}"/>
              </a:ext>
            </a:extLst>
          </p:cNvPr>
          <p:cNvCxnSpPr>
            <a:cxnSpLocks/>
          </p:cNvCxnSpPr>
          <p:nvPr/>
        </p:nvCxnSpPr>
        <p:spPr>
          <a:xfrm rot="5400000">
            <a:off x="2846100" y="4823233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420F815-D01E-97A5-D871-6278E4734747}"/>
              </a:ext>
            </a:extLst>
          </p:cNvPr>
          <p:cNvCxnSpPr>
            <a:cxnSpLocks/>
          </p:cNvCxnSpPr>
          <p:nvPr/>
        </p:nvCxnSpPr>
        <p:spPr>
          <a:xfrm rot="5400000">
            <a:off x="1016099" y="4070692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E0F7D50-13E9-0027-F6FC-E7F0B15F023E}"/>
              </a:ext>
            </a:extLst>
          </p:cNvPr>
          <p:cNvCxnSpPr>
            <a:cxnSpLocks/>
          </p:cNvCxnSpPr>
          <p:nvPr/>
        </p:nvCxnSpPr>
        <p:spPr>
          <a:xfrm rot="5400000">
            <a:off x="1016100" y="4823233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793E9F-B657-A554-05B8-FBA532B0BDDE}"/>
              </a:ext>
            </a:extLst>
          </p:cNvPr>
          <p:cNvSpPr txBox="1"/>
          <p:nvPr/>
        </p:nvSpPr>
        <p:spPr>
          <a:xfrm>
            <a:off x="2525486" y="5771235"/>
            <a:ext cx="336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單一方向 </a:t>
            </a:r>
            <a:r>
              <a:rPr lang="en-US" altLang="zh-TW" dirty="0"/>
              <a:t>(Approach)</a:t>
            </a:r>
            <a:r>
              <a:rPr lang="zh-TW" altLang="en-US" dirty="0"/>
              <a:t>一支攝影機</a:t>
            </a: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0A5E901-2B89-0BBF-75AF-3E8F20220CED}"/>
              </a:ext>
            </a:extLst>
          </p:cNvPr>
          <p:cNvSpPr/>
          <p:nvPr/>
        </p:nvSpPr>
        <p:spPr>
          <a:xfrm>
            <a:off x="1928130" y="4468883"/>
            <a:ext cx="340351" cy="1965965"/>
          </a:xfrm>
          <a:prstGeom prst="triangle">
            <a:avLst/>
          </a:prstGeom>
          <a:solidFill>
            <a:srgbClr val="FFF368">
              <a:alpha val="69804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B97B4164-9CBD-C66C-E21A-659369C7275A}"/>
              </a:ext>
            </a:extLst>
          </p:cNvPr>
          <p:cNvSpPr/>
          <p:nvPr/>
        </p:nvSpPr>
        <p:spPr>
          <a:xfrm rot="10800000">
            <a:off x="1573295" y="3524906"/>
            <a:ext cx="358495" cy="1982696"/>
          </a:xfrm>
          <a:prstGeom prst="triangle">
            <a:avLst/>
          </a:prstGeom>
          <a:solidFill>
            <a:srgbClr val="FFF368">
              <a:alpha val="69804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8614F4BD-C254-BA9D-608B-F287BC34D0A9}"/>
              </a:ext>
            </a:extLst>
          </p:cNvPr>
          <p:cNvSpPr/>
          <p:nvPr/>
        </p:nvSpPr>
        <p:spPr>
          <a:xfrm rot="5400000">
            <a:off x="1358022" y="4083449"/>
            <a:ext cx="385656" cy="2161076"/>
          </a:xfrm>
          <a:prstGeom prst="triangle">
            <a:avLst/>
          </a:prstGeom>
          <a:solidFill>
            <a:srgbClr val="FFF368">
              <a:alpha val="69804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FEC0B94-5C8B-1D43-047D-5FAAB0DEF34E}"/>
              </a:ext>
            </a:extLst>
          </p:cNvPr>
          <p:cNvSpPr/>
          <p:nvPr/>
        </p:nvSpPr>
        <p:spPr>
          <a:xfrm>
            <a:off x="2304816" y="4714240"/>
            <a:ext cx="1078061" cy="2031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515AAA18-5658-96BE-22F4-270811EE5EAB}"/>
              </a:ext>
            </a:extLst>
          </p:cNvPr>
          <p:cNvSpPr/>
          <p:nvPr/>
        </p:nvSpPr>
        <p:spPr>
          <a:xfrm rot="16200000">
            <a:off x="2073093" y="3749270"/>
            <a:ext cx="447083" cy="2172488"/>
          </a:xfrm>
          <a:prstGeom prst="triangle">
            <a:avLst/>
          </a:prstGeom>
          <a:solidFill>
            <a:srgbClr val="FFF368">
              <a:alpha val="69804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870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38C3-F588-36CD-2F5E-71F539D8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97AF30-7547-976A-F2D7-7F45B1C80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Surtrac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A81217-EBCB-A099-4B48-174D5946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28 June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8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2D6B45-DE41-2D69-9FC4-B0A7056C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572986-7DEF-0480-FAC5-53F7CAF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E2D6F4-52C2-B9E1-9DD5-91AB5A833452}"/>
              </a:ext>
            </a:extLst>
          </p:cNvPr>
          <p:cNvSpPr txBox="1"/>
          <p:nvPr/>
        </p:nvSpPr>
        <p:spPr>
          <a:xfrm>
            <a:off x="-11047743" y="289679"/>
            <a:ext cx="109183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The pilot system, which is called SURTRAC (Scalable Urban Traffic Control), integrates concepts from traffic control theory with recent work in the field of multi-agent planning and has several important distinguishing characteristics.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SURTRAC operates in a totally decentralized manner; each intersection independently and asynchronously allocates its green time, based on current incoming vehicle flows. Second, SURTRAC aims at managing urban (grid-like) road networks with multiple (competing) traffic flows; network-level coordination is accomplished by communicating projected outflows to downstream neighbors, which gives these intersections a more informed basis for locally balancing competing inflows while simultaneously promoting establishment of larger "green corridors". Third, SURTRAC truly operates in real-time; each intersection recomputes its allocation plan and re-communicates projected outflows as frequently as once per second in rolling horizon fashion, enabling both effective operation in tightly spaced signal networks and responsiveness to sudden changes in traffic conditions.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C3A951-F621-3CA6-337F-151025571BB4}"/>
              </a:ext>
            </a:extLst>
          </p:cNvPr>
          <p:cNvSpPr txBox="1"/>
          <p:nvPr/>
        </p:nvSpPr>
        <p:spPr>
          <a:xfrm>
            <a:off x="838200" y="1535306"/>
            <a:ext cx="10918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緣起</a:t>
            </a:r>
            <a:r>
              <a:rPr lang="zh-TW" altLang="en-US" dirty="0"/>
              <a:t>：</a:t>
            </a:r>
            <a:r>
              <a:rPr lang="en-US" altLang="zh-TW" dirty="0"/>
              <a:t>Scalable Urban Traffic Control</a:t>
            </a:r>
            <a:r>
              <a:rPr lang="zh-TW" altLang="en-US" dirty="0"/>
              <a:t> </a:t>
            </a:r>
            <a:r>
              <a:rPr lang="en-US" altLang="zh-TW" dirty="0"/>
              <a:t>(Surtrac)</a:t>
            </a:r>
            <a:r>
              <a:rPr lang="zh-TW" altLang="en-US" dirty="0"/>
              <a:t>由卡內基美隆大學</a:t>
            </a:r>
            <a:r>
              <a:rPr lang="en-US" altLang="zh-TW" dirty="0"/>
              <a:t>Traffic 21 Institute</a:t>
            </a:r>
            <a:r>
              <a:rPr lang="zh-TW" altLang="en-US" dirty="0"/>
              <a:t>開發，</a:t>
            </a:r>
            <a:r>
              <a:rPr lang="en-US" altLang="zh-TW" dirty="0"/>
              <a:t>2012</a:t>
            </a:r>
            <a:r>
              <a:rPr lang="zh-TW" altLang="en-US" dirty="0"/>
              <a:t>開始落地，並成立</a:t>
            </a:r>
            <a:r>
              <a:rPr lang="en-US" altLang="zh-TW" dirty="0"/>
              <a:t>Rapid Flow Technologies</a:t>
            </a:r>
            <a:r>
              <a:rPr lang="zh-TW" altLang="en-US" dirty="0"/>
              <a:t>開始商轉，</a:t>
            </a:r>
            <a:r>
              <a:rPr lang="en-US" altLang="zh-TW" dirty="0"/>
              <a:t>2022</a:t>
            </a:r>
            <a:r>
              <a:rPr lang="zh-TW" altLang="en-US" dirty="0"/>
              <a:t>年由</a:t>
            </a:r>
            <a:r>
              <a:rPr lang="en-US" altLang="zh-TW" dirty="0" err="1"/>
              <a:t>Miovision</a:t>
            </a:r>
            <a:r>
              <a:rPr lang="zh-TW" altLang="en-US" dirty="0"/>
              <a:t>併購</a:t>
            </a:r>
            <a:endParaRPr lang="en-US" altLang="zh-TW" dirty="0"/>
          </a:p>
          <a:p>
            <a:r>
              <a:rPr lang="zh-TW" altLang="en-US" b="1" dirty="0"/>
              <a:t>目標</a:t>
            </a:r>
            <a:r>
              <a:rPr lang="zh-TW" altLang="en-US" dirty="0"/>
              <a:t>：即時號控最小化總延滯時間</a:t>
            </a:r>
            <a:endParaRPr lang="en-US" altLang="zh-TW" dirty="0"/>
          </a:p>
          <a:p>
            <a:r>
              <a:rPr lang="zh-TW" altLang="en-US" b="1" dirty="0"/>
              <a:t>做法</a:t>
            </a:r>
            <a:r>
              <a:rPr lang="zh-TW" altLang="en-US" dirty="0"/>
              <a:t>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每一個路口</a:t>
            </a:r>
            <a:r>
              <a:rPr lang="zh-TW" altLang="en-US" dirty="0">
                <a:solidFill>
                  <a:srgbClr val="FF0000"/>
                </a:solidFill>
              </a:rPr>
              <a:t>各自計算最佳時制計畫</a:t>
            </a:r>
            <a:r>
              <a:rPr lang="zh-TW" altLang="en-US" dirty="0"/>
              <a:t>，再分享資訊 </a:t>
            </a:r>
            <a:r>
              <a:rPr lang="en-US" altLang="zh-TW" dirty="0"/>
              <a:t>(</a:t>
            </a:r>
            <a:r>
              <a:rPr lang="zh-TW" altLang="en-US" dirty="0"/>
              <a:t>如預測接近車流量</a:t>
            </a:r>
            <a:r>
              <a:rPr lang="en-US" altLang="zh-TW" dirty="0"/>
              <a:t>)</a:t>
            </a:r>
            <a:r>
              <a:rPr lang="zh-TW" altLang="en-US" dirty="0"/>
              <a:t>予</a:t>
            </a:r>
            <a:r>
              <a:rPr lang="zh-TW" altLang="en-US" dirty="0">
                <a:solidFill>
                  <a:srgbClr val="FF0000"/>
                </a:solidFill>
              </a:rPr>
              <a:t>直接鄰近路口</a:t>
            </a:r>
            <a:r>
              <a:rPr lang="zh-TW" altLang="en-US" dirty="0"/>
              <a:t>，確保續進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將上游進入路段車流資訊傳給下游路口 </a:t>
            </a:r>
            <a:r>
              <a:rPr lang="en-US" altLang="zh-TW" dirty="0"/>
              <a:t>(</a:t>
            </a:r>
            <a:r>
              <a:rPr lang="zh-TW" altLang="en-US" dirty="0"/>
              <a:t>補足預測進入流量</a:t>
            </a:r>
            <a:r>
              <a:rPr lang="en-US" altLang="zh-TW" dirty="0"/>
              <a:t>)</a:t>
            </a:r>
            <a:r>
              <a:rPr lang="zh-TW" altLang="en-US" dirty="0"/>
              <a:t>，下游路口可依據數量、車間距、時間判斷</a:t>
            </a:r>
            <a:r>
              <a:rPr lang="zh-TW" altLang="en-US" dirty="0">
                <a:solidFill>
                  <a:srgbClr val="FF0000"/>
                </a:solidFill>
              </a:rPr>
              <a:t>預計綠燈將疏散車輛數</a:t>
            </a:r>
            <a:r>
              <a:rPr lang="zh-TW" altLang="en-US" dirty="0"/>
              <a:t>來調整時制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非中央化控制 </a:t>
            </a:r>
            <a:r>
              <a:rPr lang="en-US" altLang="zh-TW" dirty="0"/>
              <a:t>(</a:t>
            </a:r>
            <a:r>
              <a:rPr lang="zh-TW" altLang="en-US" dirty="0"/>
              <a:t>每一路口找最佳化</a:t>
            </a:r>
            <a:r>
              <a:rPr lang="en-US" altLang="zh-TW" dirty="0"/>
              <a:t>)</a:t>
            </a:r>
            <a:r>
              <a:rPr lang="zh-TW" altLang="en-US" dirty="0"/>
              <a:t>，非尖峰時段可非常迅速調變 </a:t>
            </a:r>
            <a:r>
              <a:rPr lang="en-US" altLang="zh-TW" dirty="0"/>
              <a:t>(</a:t>
            </a:r>
            <a:r>
              <a:rPr lang="zh-TW" altLang="en-US" dirty="0"/>
              <a:t>尖峰時段有續進考量</a:t>
            </a:r>
            <a:r>
              <a:rPr lang="en-US" altLang="zh-TW" dirty="0"/>
              <a:t>)</a:t>
            </a:r>
          </a:p>
          <a:p>
            <a:r>
              <a:rPr lang="zh-TW" altLang="en-US" b="1" dirty="0"/>
              <a:t>適用場景</a:t>
            </a:r>
            <a:r>
              <a:rPr lang="zh-TW" altLang="en-US" dirty="0"/>
              <a:t>：路網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00AA1B-044F-CB09-E791-C609F8B7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370" y="166232"/>
            <a:ext cx="11526859" cy="65255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48CF91-BE2F-36CB-C301-216F12DD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02" y="4043337"/>
            <a:ext cx="6792638" cy="28136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8A96185-A86D-E101-87FC-0D6888BA0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04" y="7001828"/>
            <a:ext cx="11002911" cy="50870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0A34AF6-EE82-E5BF-8264-FD978F353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7"/>
          <a:stretch/>
        </p:blipFill>
        <p:spPr>
          <a:xfrm>
            <a:off x="585709" y="4044339"/>
            <a:ext cx="4307007" cy="28136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6294AD5-6D58-45E8-4950-9357F3A19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285459" y="3429000"/>
            <a:ext cx="10802858" cy="317226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788DFD9-012C-C67C-EF76-0412C458D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604" y="1030605"/>
            <a:ext cx="2001434" cy="3819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2E0D44-AB00-8E17-8876-B08E26BD0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5748" y="754856"/>
            <a:ext cx="10303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5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0366BB-335B-BD2D-9136-08A844C66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3639FE-7780-BAA1-912B-3CD6C16F09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/>
              <a:t>適應性號控科技概觀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3FF3C3-8E61-7203-B90C-A5DF29AD4D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14902FA-0DFC-817C-04DC-C867B6C238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195466" y="4866926"/>
            <a:ext cx="3054420" cy="695325"/>
          </a:xfrm>
        </p:spPr>
        <p:txBody>
          <a:bodyPr/>
          <a:lstStyle/>
          <a:p>
            <a:r>
              <a:rPr lang="zh-TW" altLang="en-US" dirty="0"/>
              <a:t>主要系統技術及需求說明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A471F0B-752C-3D27-4EA7-D8DA64F30C7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38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7CE298-32D9-A517-43F9-18DE5DD0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感測需求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4B93B2-5E94-30A4-465E-C8D210B7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9F6484-9A3A-8065-823F-8E2FAEF2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5" t="27529"/>
          <a:stretch/>
        </p:blipFill>
        <p:spPr>
          <a:xfrm>
            <a:off x="4114800" y="3611880"/>
            <a:ext cx="7239000" cy="30635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07F604-0786-B756-0D50-306A470BEA02}"/>
              </a:ext>
            </a:extLst>
          </p:cNvPr>
          <p:cNvSpPr txBox="1"/>
          <p:nvPr/>
        </p:nvSpPr>
        <p:spPr>
          <a:xfrm>
            <a:off x="4035602" y="6262787"/>
            <a:ext cx="3762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上下游路口皆為控制路口：</a:t>
            </a:r>
            <a:r>
              <a:rPr lang="en-US" altLang="zh-TW" sz="1600" dirty="0"/>
              <a:t>Advance=exit</a:t>
            </a:r>
            <a:endParaRPr lang="zh-TW" altLang="en-US" sz="16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D46A1A1-1099-AB1F-B0DB-C1EC1202BFC2}"/>
              </a:ext>
            </a:extLst>
          </p:cNvPr>
          <p:cNvSpPr/>
          <p:nvPr/>
        </p:nvSpPr>
        <p:spPr>
          <a:xfrm>
            <a:off x="8201265" y="6186587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E466D0-A753-FDC3-CACC-AEBCF1B0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847" y="678805"/>
            <a:ext cx="7859222" cy="532521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7AFE06A-6ED0-4CDB-417B-02F67F1ED459}"/>
              </a:ext>
            </a:extLst>
          </p:cNvPr>
          <p:cNvSpPr txBox="1"/>
          <p:nvPr/>
        </p:nvSpPr>
        <p:spPr>
          <a:xfrm>
            <a:off x="445638" y="1144588"/>
            <a:ext cx="10732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偵測區域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Stopbar</a:t>
            </a:r>
            <a:r>
              <a:rPr lang="zh-TW" altLang="en-US" dirty="0"/>
              <a:t>：偵測接近路口的車輛數、轉向量 </a:t>
            </a:r>
            <a:r>
              <a:rPr lang="en-US" altLang="zh-TW" dirty="0"/>
              <a:t>(</a:t>
            </a:r>
            <a:r>
              <a:rPr lang="zh-TW" altLang="en-US" dirty="0"/>
              <a:t>預測往下游的車輛數</a:t>
            </a:r>
            <a:r>
              <a:rPr lang="en-US" altLang="zh-TW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Advance/Exit</a:t>
            </a:r>
            <a:r>
              <a:rPr lang="zh-TW" altLang="en-US" dirty="0"/>
              <a:t>：偵測進入路段車輛數、車間距 </a:t>
            </a:r>
            <a:r>
              <a:rPr lang="en-US" altLang="zh-TW" dirty="0"/>
              <a:t>(</a:t>
            </a:r>
            <a:r>
              <a:rPr lang="zh-TW" altLang="en-US" dirty="0"/>
              <a:t>是否夠長可以切換綠燈給其他方向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偵測參數：</a:t>
            </a:r>
            <a:r>
              <a:rPr lang="zh-TW" altLang="en-US" dirty="0">
                <a:solidFill>
                  <a:srgbClr val="FF0000"/>
                </a:solidFill>
              </a:rPr>
              <a:t>進入路段車輛數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轉向量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離開路段車輛數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進入路段車間距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計算參數：車隊長度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偵測：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車輛：攝影機、</a:t>
            </a:r>
            <a:r>
              <a:rPr lang="en-US" altLang="zh-TW" dirty="0"/>
              <a:t>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自行車：攝影機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行人：攝影機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6C8E034-29FF-C10B-187B-90E6DCFF9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67206" y="-519897"/>
            <a:ext cx="8036730" cy="34257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77002A1-779E-0580-DF4C-85BC23779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67206" y="2905850"/>
            <a:ext cx="8036730" cy="402304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253E9FA-84DF-A4DE-8CD0-5DF1E3FFD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087417"/>
            <a:ext cx="1167928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43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5EFDF-056F-21A5-7E97-2A016A8D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案例：加拿大適應性路網建置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2A151D-DE1E-CBE8-202E-AB5CDFDD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A0485F-05D2-56F8-BDC8-66606C1E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279702"/>
            <a:ext cx="9880600" cy="55235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040DBDE-E1A2-CD67-D1D7-26280F309E0B}"/>
              </a:ext>
            </a:extLst>
          </p:cNvPr>
          <p:cNvSpPr txBox="1"/>
          <p:nvPr/>
        </p:nvSpPr>
        <p:spPr>
          <a:xfrm>
            <a:off x="2400646" y="6858000"/>
            <a:ext cx="974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Stinson ITS Webinar #16: Adaptive Signal Control with </a:t>
            </a:r>
            <a:r>
              <a:rPr lang="en-US" altLang="zh-TW" dirty="0" err="1">
                <a:hlinkClick r:id="rId3"/>
              </a:rPr>
              <a:t>Miovision</a:t>
            </a:r>
            <a:r>
              <a:rPr lang="en-US" altLang="zh-TW" dirty="0">
                <a:hlinkClick r:id="rId3"/>
              </a:rPr>
              <a:t> &amp; Rapid Flow (youtube.com)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13467B-BD1D-748D-E517-5B0F0EFDA1B1}"/>
              </a:ext>
            </a:extLst>
          </p:cNvPr>
          <p:cNvSpPr/>
          <p:nvPr/>
        </p:nvSpPr>
        <p:spPr>
          <a:xfrm>
            <a:off x="6036127" y="3429000"/>
            <a:ext cx="6858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660CFE-89EE-0F3D-E47B-4BBCABB0EDD3}"/>
              </a:ext>
            </a:extLst>
          </p:cNvPr>
          <p:cNvSpPr txBox="1"/>
          <p:nvPr/>
        </p:nvSpPr>
        <p:spPr>
          <a:xfrm>
            <a:off x="5708010" y="284761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92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支攝影機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F34BEB-D217-D778-AD3C-20086FF158EF}"/>
              </a:ext>
            </a:extLst>
          </p:cNvPr>
          <p:cNvSpPr/>
          <p:nvPr/>
        </p:nvSpPr>
        <p:spPr>
          <a:xfrm>
            <a:off x="1155700" y="5170714"/>
            <a:ext cx="2643414" cy="32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AE39A9-407A-2AD7-DD93-72AE96AA7192}"/>
              </a:ext>
            </a:extLst>
          </p:cNvPr>
          <p:cNvSpPr txBox="1"/>
          <p:nvPr/>
        </p:nvSpPr>
        <p:spPr>
          <a:xfrm>
            <a:off x="1155700" y="466626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可針對路網、路廊及路口追蹤前後績效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0784F4-B64A-BFBA-9AF7-6973D30D9762}"/>
              </a:ext>
            </a:extLst>
          </p:cNvPr>
          <p:cNvSpPr txBox="1"/>
          <p:nvPr/>
        </p:nvSpPr>
        <p:spPr>
          <a:xfrm>
            <a:off x="3955410" y="5497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延滯時間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E9B754-3802-9BA0-A973-1A23E2163047}"/>
              </a:ext>
            </a:extLst>
          </p:cNvPr>
          <p:cNvSpPr txBox="1"/>
          <p:nvPr/>
        </p:nvSpPr>
        <p:spPr>
          <a:xfrm>
            <a:off x="2681139" y="5497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服務水準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E9C650-2396-4DDE-8BA4-642DE59015A7}"/>
              </a:ext>
            </a:extLst>
          </p:cNvPr>
          <p:cNvSpPr txBox="1"/>
          <p:nvPr/>
        </p:nvSpPr>
        <p:spPr>
          <a:xfrm>
            <a:off x="5627817" y="54972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旅行時間指標</a:t>
            </a:r>
          </a:p>
        </p:txBody>
      </p:sp>
    </p:spTree>
    <p:extLst>
      <p:ext uri="{BB962C8B-B14F-4D97-AF65-F5344CB8AC3E}">
        <p14:creationId xmlns:p14="http://schemas.microsoft.com/office/powerpoint/2010/main" val="2114003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FFC3A-4CEA-154E-E5B5-9C7D33C3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案例：加入行人參數調變號誌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A7A26C-9F9E-8626-A743-3B9918DD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B6E0B7-66E7-089A-AC3C-338F74FA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9" y="1287594"/>
            <a:ext cx="9797142" cy="548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9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38C3-F588-36CD-2F5E-71F539D8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97AF30-7547-976A-F2D7-7F45B1C80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Centracs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A81217-EBCB-A099-4B48-174D5946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28 June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2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FFC3A-4CEA-154E-E5B5-9C7D33C3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A7A26C-9F9E-8626-A743-3B9918DD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4A6315-4987-0C87-8356-4B8AC7EAC827}"/>
              </a:ext>
            </a:extLst>
          </p:cNvPr>
          <p:cNvSpPr txBox="1"/>
          <p:nvPr/>
        </p:nvSpPr>
        <p:spPr>
          <a:xfrm>
            <a:off x="838199" y="1508649"/>
            <a:ext cx="110598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緣起</a:t>
            </a:r>
            <a:r>
              <a:rPr lang="zh-TW" altLang="en-US" dirty="0"/>
              <a:t>：</a:t>
            </a:r>
            <a:r>
              <a:rPr lang="en-US" altLang="zh-TW" dirty="0"/>
              <a:t>FHWA</a:t>
            </a:r>
            <a:r>
              <a:rPr lang="zh-TW" altLang="en-US" dirty="0"/>
              <a:t>於</a:t>
            </a:r>
            <a:r>
              <a:rPr lang="en-US" altLang="zh-TW" dirty="0"/>
              <a:t>2000s</a:t>
            </a:r>
            <a:r>
              <a:rPr lang="zh-TW" altLang="en-US" dirty="0"/>
              <a:t>開發出</a:t>
            </a:r>
            <a:r>
              <a:rPr lang="en-US" altLang="zh-TW" dirty="0"/>
              <a:t>ACS Lite</a:t>
            </a:r>
            <a:r>
              <a:rPr lang="zh-TW" altLang="en-US" dirty="0"/>
              <a:t>，</a:t>
            </a:r>
            <a:r>
              <a:rPr lang="en-US" altLang="zh-TW" dirty="0" err="1"/>
              <a:t>Econolite</a:t>
            </a:r>
            <a:r>
              <a:rPr lang="zh-TW" altLang="en-US" dirty="0"/>
              <a:t>依據概念加強於</a:t>
            </a:r>
            <a:r>
              <a:rPr lang="en-US" altLang="zh-TW" dirty="0"/>
              <a:t>2009</a:t>
            </a:r>
            <a:r>
              <a:rPr lang="zh-TW" altLang="en-US" dirty="0"/>
              <a:t>開發出</a:t>
            </a:r>
            <a:r>
              <a:rPr lang="en-US" altLang="zh-TW" dirty="0" err="1"/>
              <a:t>Centracs</a:t>
            </a:r>
            <a:r>
              <a:rPr lang="en-US" altLang="zh-TW" dirty="0"/>
              <a:t> Adaptive</a:t>
            </a:r>
            <a:r>
              <a:rPr lang="zh-TW" altLang="en-US" dirty="0"/>
              <a:t>，</a:t>
            </a:r>
            <a:r>
              <a:rPr lang="en-US" altLang="zh-TW" dirty="0"/>
              <a:t>2019</a:t>
            </a:r>
            <a:r>
              <a:rPr lang="zh-TW" altLang="en-US" dirty="0"/>
              <a:t>由</a:t>
            </a:r>
            <a:r>
              <a:rPr lang="en-US" altLang="zh-TW" dirty="0" err="1"/>
              <a:t>edaptive</a:t>
            </a:r>
            <a:r>
              <a:rPr lang="zh-TW" altLang="en-US" dirty="0"/>
              <a:t>取代，為</a:t>
            </a:r>
            <a:r>
              <a:rPr lang="en-US" altLang="zh-TW" dirty="0" err="1"/>
              <a:t>Centracs</a:t>
            </a:r>
            <a:r>
              <a:rPr lang="zh-TW" altLang="en-US" dirty="0"/>
              <a:t>的一個模組</a:t>
            </a:r>
            <a:endParaRPr lang="en-US" altLang="zh-TW" dirty="0"/>
          </a:p>
          <a:p>
            <a:r>
              <a:rPr lang="zh-TW" altLang="en-US" b="1" dirty="0"/>
              <a:t>目標</a:t>
            </a:r>
            <a:r>
              <a:rPr lang="zh-TW" altLang="en-US" dirty="0"/>
              <a:t>：降低停等次數、延滯時間、旅行時間</a:t>
            </a:r>
            <a:endParaRPr lang="en-US" altLang="zh-TW" dirty="0"/>
          </a:p>
          <a:p>
            <a:r>
              <a:rPr lang="zh-TW" altLang="en-US" b="1" dirty="0"/>
              <a:t>做法</a:t>
            </a:r>
            <a:r>
              <a:rPr lang="zh-TW" altLang="en-US" dirty="0"/>
              <a:t>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調整號誌</a:t>
            </a:r>
            <a:r>
              <a:rPr lang="zh-TW" altLang="en-US" dirty="0">
                <a:solidFill>
                  <a:srgbClr val="FF0000"/>
                </a:solidFill>
              </a:rPr>
              <a:t>周期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FF0000"/>
                </a:solidFill>
              </a:rPr>
              <a:t>時比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透過偵測統計資料判斷每一周期的飽和值，</a:t>
            </a:r>
            <a:r>
              <a:rPr lang="zh-TW" altLang="en-US" dirty="0">
                <a:solidFill>
                  <a:srgbClr val="FF0000"/>
                </a:solidFill>
              </a:rPr>
              <a:t>判斷飽和程度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透過調整時比</a:t>
            </a:r>
            <a:r>
              <a:rPr lang="zh-TW" altLang="en-US" dirty="0">
                <a:solidFill>
                  <a:srgbClr val="FF0000"/>
                </a:solidFill>
              </a:rPr>
              <a:t>平衡每一周期的飽和程度 </a:t>
            </a:r>
            <a:r>
              <a:rPr lang="en-US" altLang="zh-TW" dirty="0"/>
              <a:t>(</a:t>
            </a:r>
            <a:r>
              <a:rPr lang="zh-TW" altLang="en-US" dirty="0"/>
              <a:t>高飽和程度的週期開久一點綠燈</a:t>
            </a:r>
            <a:r>
              <a:rPr lang="en-US" altLang="zh-TW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調整號誌</a:t>
            </a:r>
            <a:r>
              <a:rPr lang="zh-TW" altLang="en-US" dirty="0">
                <a:solidFill>
                  <a:srgbClr val="FF0000"/>
                </a:solidFill>
              </a:rPr>
              <a:t>時差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連鎖路廊</a:t>
            </a:r>
            <a:r>
              <a:rPr lang="en-US" altLang="zh-TW" dirty="0"/>
              <a:t>)</a:t>
            </a:r>
            <a:r>
              <a:rPr lang="zh-TW" altLang="en-US" dirty="0"/>
              <a:t>：透過上游進入路段之車流偵測判斷最多車輛抵達下游路口的時差，及時調整號誌減少停等次數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87FF4BC-7DD3-AF4F-EAEA-FE25693E2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1" y="1109824"/>
            <a:ext cx="90351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systems-centracsadaptive-specification.pdf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49C2CD-5BB7-E91A-808A-B8FD1781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4588"/>
            <a:ext cx="1766888" cy="3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59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CFC53-A4E7-64D3-FE63-929CDE8B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感測需求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1A357C-02A2-37F3-5890-44120D21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8FB459-D04F-BE3E-E76F-11B3FAA55851}"/>
              </a:ext>
            </a:extLst>
          </p:cNvPr>
          <p:cNvSpPr txBox="1"/>
          <p:nvPr/>
        </p:nvSpPr>
        <p:spPr>
          <a:xfrm>
            <a:off x="445638" y="1144588"/>
            <a:ext cx="10710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偵測區域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Stopbar</a:t>
            </a:r>
            <a:r>
              <a:rPr lang="zh-TW" altLang="en-US" dirty="0"/>
              <a:t>：偵測接近路口的車輛數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Advance</a:t>
            </a:r>
            <a:r>
              <a:rPr lang="zh-TW" altLang="en-US" dirty="0"/>
              <a:t>：布設於離停止線最近之</a:t>
            </a:r>
            <a:r>
              <a:rPr lang="zh-TW" altLang="en-US" dirty="0">
                <a:solidFill>
                  <a:srgbClr val="FF0000"/>
                </a:solidFill>
              </a:rPr>
              <a:t>穩定自由車流</a:t>
            </a:r>
            <a:r>
              <a:rPr lang="zh-TW" altLang="en-US" dirty="0"/>
              <a:t>路段 </a:t>
            </a:r>
            <a:r>
              <a:rPr lang="en-US" altLang="zh-TW" dirty="0"/>
              <a:t>(</a:t>
            </a:r>
            <a:r>
              <a:rPr lang="zh-TW" altLang="en-US" dirty="0"/>
              <a:t>如某路口車隊長度一般達</a:t>
            </a:r>
            <a:r>
              <a:rPr lang="en-US" altLang="zh-TW" dirty="0"/>
              <a:t>70</a:t>
            </a:r>
            <a:r>
              <a:rPr lang="zh-TW" altLang="en-US" dirty="0"/>
              <a:t>公尺，可設置於</a:t>
            </a:r>
            <a:r>
              <a:rPr lang="en-US" altLang="zh-TW" dirty="0"/>
              <a:t>80</a:t>
            </a:r>
            <a:r>
              <a:rPr lang="zh-TW" altLang="en-US" dirty="0"/>
              <a:t>公尺；若尖峰車隊達</a:t>
            </a:r>
            <a:r>
              <a:rPr lang="en-US" altLang="zh-TW" dirty="0"/>
              <a:t>110</a:t>
            </a:r>
            <a:r>
              <a:rPr lang="zh-TW" altLang="en-US" dirty="0"/>
              <a:t>公尺，則需設置於</a:t>
            </a:r>
            <a:r>
              <a:rPr lang="en-US" altLang="zh-TW" dirty="0"/>
              <a:t>120</a:t>
            </a:r>
            <a:r>
              <a:rPr lang="zh-TW" altLang="en-US" dirty="0"/>
              <a:t>公尺</a:t>
            </a:r>
            <a:r>
              <a:rPr lang="en-US" altLang="zh-TW" dirty="0"/>
              <a:t>)</a:t>
            </a:r>
            <a:r>
              <a:rPr lang="zh-TW" altLang="en-US" dirty="0"/>
              <a:t>，偵測進入路段車輛 </a:t>
            </a:r>
            <a:r>
              <a:rPr lang="en-US" altLang="zh-TW" dirty="0"/>
              <a:t>(</a:t>
            </a:r>
            <a:r>
              <a:rPr lang="zh-TW" altLang="en-US" dirty="0"/>
              <a:t>計算及調整時差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偵測參數：</a:t>
            </a:r>
            <a:r>
              <a:rPr lang="zh-TW" altLang="en-US" dirty="0">
                <a:solidFill>
                  <a:srgbClr val="FF0000"/>
                </a:solidFill>
              </a:rPr>
              <a:t>進入路段車輛數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離開路段車輛數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速度</a:t>
            </a:r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計算參數：飽和程度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偵測方式：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車輛：</a:t>
            </a:r>
            <a:r>
              <a:rPr lang="en-US" altLang="zh-TW" dirty="0"/>
              <a:t>Loop</a:t>
            </a:r>
            <a:r>
              <a:rPr lang="zh-TW" altLang="en-US" dirty="0"/>
              <a:t>、攝影機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自行車：未提及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行人：未提及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3302E14-6A50-9BE6-DF68-4A09A2A4147C}"/>
              </a:ext>
            </a:extLst>
          </p:cNvPr>
          <p:cNvCxnSpPr/>
          <p:nvPr/>
        </p:nvCxnSpPr>
        <p:spPr>
          <a:xfrm>
            <a:off x="4572725" y="4107320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A883FC9-A093-E889-5EB4-5ECBA66908C3}"/>
              </a:ext>
            </a:extLst>
          </p:cNvPr>
          <p:cNvCxnSpPr/>
          <p:nvPr/>
        </p:nvCxnSpPr>
        <p:spPr>
          <a:xfrm>
            <a:off x="4919566" y="4107320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B29ABC4-5921-6BC6-84F4-0CE736E62703}"/>
              </a:ext>
            </a:extLst>
          </p:cNvPr>
          <p:cNvCxnSpPr/>
          <p:nvPr/>
        </p:nvCxnSpPr>
        <p:spPr>
          <a:xfrm>
            <a:off x="4572725" y="551570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EFABD96-DDEC-12B9-3C33-A124D1D56733}"/>
              </a:ext>
            </a:extLst>
          </p:cNvPr>
          <p:cNvCxnSpPr/>
          <p:nvPr/>
        </p:nvCxnSpPr>
        <p:spPr>
          <a:xfrm>
            <a:off x="4919566" y="551570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B9B7EF8-1923-6CAA-2D8D-DD279DE89D0E}"/>
              </a:ext>
            </a:extLst>
          </p:cNvPr>
          <p:cNvCxnSpPr>
            <a:cxnSpLocks/>
          </p:cNvCxnSpPr>
          <p:nvPr/>
        </p:nvCxnSpPr>
        <p:spPr>
          <a:xfrm rot="5400000">
            <a:off x="5460847" y="4648603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80D93E9-0627-C4DE-C5D8-9D4654D2D344}"/>
              </a:ext>
            </a:extLst>
          </p:cNvPr>
          <p:cNvCxnSpPr>
            <a:cxnSpLocks/>
          </p:cNvCxnSpPr>
          <p:nvPr/>
        </p:nvCxnSpPr>
        <p:spPr>
          <a:xfrm rot="5400000">
            <a:off x="5460848" y="4974423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173ECA1-9CD4-F088-7D2D-E889013AD5A9}"/>
              </a:ext>
            </a:extLst>
          </p:cNvPr>
          <p:cNvCxnSpPr>
            <a:cxnSpLocks/>
          </p:cNvCxnSpPr>
          <p:nvPr/>
        </p:nvCxnSpPr>
        <p:spPr>
          <a:xfrm rot="5400000">
            <a:off x="6543412" y="4648604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D74BFD9-6CCE-DD11-4949-62FA4E46F45D}"/>
              </a:ext>
            </a:extLst>
          </p:cNvPr>
          <p:cNvCxnSpPr>
            <a:cxnSpLocks/>
          </p:cNvCxnSpPr>
          <p:nvPr/>
        </p:nvCxnSpPr>
        <p:spPr>
          <a:xfrm rot="5400000">
            <a:off x="6543413" y="4974424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039E0B8-4751-9142-DF2E-9E5AE9A82CA3}"/>
              </a:ext>
            </a:extLst>
          </p:cNvPr>
          <p:cNvCxnSpPr/>
          <p:nvPr/>
        </p:nvCxnSpPr>
        <p:spPr>
          <a:xfrm>
            <a:off x="7084697" y="4107320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D730EE4-4169-5ABA-8680-877B4E11BEC6}"/>
              </a:ext>
            </a:extLst>
          </p:cNvPr>
          <p:cNvCxnSpPr/>
          <p:nvPr/>
        </p:nvCxnSpPr>
        <p:spPr>
          <a:xfrm>
            <a:off x="7431538" y="4107320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443241D-4CF9-8DFC-318A-7BECC7FB1EE9}"/>
              </a:ext>
            </a:extLst>
          </p:cNvPr>
          <p:cNvCxnSpPr/>
          <p:nvPr/>
        </p:nvCxnSpPr>
        <p:spPr>
          <a:xfrm>
            <a:off x="7084697" y="551570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4057AAC-16A5-9AE8-BD63-B94149F0A83C}"/>
              </a:ext>
            </a:extLst>
          </p:cNvPr>
          <p:cNvCxnSpPr/>
          <p:nvPr/>
        </p:nvCxnSpPr>
        <p:spPr>
          <a:xfrm>
            <a:off x="7431538" y="551570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1F328D1-B89F-2CB5-E3BF-AAC49A736961}"/>
              </a:ext>
            </a:extLst>
          </p:cNvPr>
          <p:cNvCxnSpPr>
            <a:cxnSpLocks/>
          </p:cNvCxnSpPr>
          <p:nvPr/>
        </p:nvCxnSpPr>
        <p:spPr>
          <a:xfrm rot="5400000">
            <a:off x="7972816" y="464860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31AB5C2-BC96-C222-6F03-E8B2CB72DA69}"/>
              </a:ext>
            </a:extLst>
          </p:cNvPr>
          <p:cNvCxnSpPr>
            <a:cxnSpLocks/>
          </p:cNvCxnSpPr>
          <p:nvPr/>
        </p:nvCxnSpPr>
        <p:spPr>
          <a:xfrm rot="5400000">
            <a:off x="7972817" y="497442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C69AF423-6C94-6C2D-D7EB-3BFEEB874088}"/>
              </a:ext>
            </a:extLst>
          </p:cNvPr>
          <p:cNvSpPr/>
          <p:nvPr/>
        </p:nvSpPr>
        <p:spPr>
          <a:xfrm>
            <a:off x="5192835" y="5325297"/>
            <a:ext cx="73568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E3CD3AC-BA21-3374-5235-6653B02DAA3C}"/>
              </a:ext>
            </a:extLst>
          </p:cNvPr>
          <p:cNvSpPr txBox="1"/>
          <p:nvPr/>
        </p:nvSpPr>
        <p:spPr>
          <a:xfrm>
            <a:off x="4963959" y="5537726"/>
            <a:ext cx="98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Advance</a:t>
            </a: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C77BD95-6AA7-1A86-0396-BE23E154EF09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>
            <a:off x="5266403" y="5415297"/>
            <a:ext cx="1694551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7A35225-F648-76A1-31A7-AE29B673B62C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5945878" y="4653242"/>
            <a:ext cx="168754" cy="749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CD6D829-44FD-F37F-1622-281AC59F6C2E}"/>
              </a:ext>
            </a:extLst>
          </p:cNvPr>
          <p:cNvSpPr txBox="1"/>
          <p:nvPr/>
        </p:nvSpPr>
        <p:spPr>
          <a:xfrm>
            <a:off x="4919560" y="4006911"/>
            <a:ext cx="205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80-150m (</a:t>
            </a:r>
            <a:r>
              <a:rPr lang="zh-TW" altLang="en-US" dirty="0"/>
              <a:t>依據路口停等型態設計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EEDDB0-883D-657A-19AE-C0E1D999E821}"/>
              </a:ext>
            </a:extLst>
          </p:cNvPr>
          <p:cNvSpPr/>
          <p:nvPr/>
        </p:nvSpPr>
        <p:spPr>
          <a:xfrm>
            <a:off x="6960954" y="5325297"/>
            <a:ext cx="73568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03C2FAB-3D8B-B659-6213-E3B64A89B3D7}"/>
              </a:ext>
            </a:extLst>
          </p:cNvPr>
          <p:cNvSpPr/>
          <p:nvPr/>
        </p:nvSpPr>
        <p:spPr>
          <a:xfrm>
            <a:off x="7056293" y="5325297"/>
            <a:ext cx="36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C60966A-BD97-E020-1D2C-9CC6D6898444}"/>
              </a:ext>
            </a:extLst>
          </p:cNvPr>
          <p:cNvSpPr txBox="1"/>
          <p:nvPr/>
        </p:nvSpPr>
        <p:spPr>
          <a:xfrm>
            <a:off x="6170887" y="5537726"/>
            <a:ext cx="9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err="1"/>
              <a:t>Stopbar</a:t>
            </a:r>
            <a:endParaRPr lang="en-US" altLang="zh-TW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8A2303F-3045-EF97-22D3-4F170A5D39D8}"/>
              </a:ext>
            </a:extLst>
          </p:cNvPr>
          <p:cNvCxnSpPr>
            <a:cxnSpLocks/>
          </p:cNvCxnSpPr>
          <p:nvPr/>
        </p:nvCxnSpPr>
        <p:spPr>
          <a:xfrm rot="5400000">
            <a:off x="4031442" y="464860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CC700CF-9244-AED2-8A95-B83FE68D6036}"/>
              </a:ext>
            </a:extLst>
          </p:cNvPr>
          <p:cNvCxnSpPr>
            <a:cxnSpLocks/>
          </p:cNvCxnSpPr>
          <p:nvPr/>
        </p:nvCxnSpPr>
        <p:spPr>
          <a:xfrm rot="5400000">
            <a:off x="4031443" y="497442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028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38C3-F588-36CD-2F5E-71F539D8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97AF30-7547-976A-F2D7-7F45B1C80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QuicTrac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A81217-EBCB-A099-4B48-174D5946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28 June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79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FFC3A-4CEA-154E-E5B5-9C7D33C3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A7A26C-9F9E-8626-A743-3B9918DD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B73353-A246-9FA9-1D53-52872AA6C192}"/>
              </a:ext>
            </a:extLst>
          </p:cNvPr>
          <p:cNvSpPr txBox="1"/>
          <p:nvPr/>
        </p:nvSpPr>
        <p:spPr>
          <a:xfrm>
            <a:off x="838200" y="1721507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緣起</a:t>
            </a:r>
            <a:r>
              <a:rPr lang="zh-TW" altLang="en-US" dirty="0"/>
              <a:t>：</a:t>
            </a:r>
            <a:r>
              <a:rPr lang="en-US" altLang="zh-TW" dirty="0"/>
              <a:t>2010</a:t>
            </a:r>
            <a:r>
              <a:rPr lang="zh-TW" altLang="en-US" dirty="0"/>
              <a:t>年由</a:t>
            </a:r>
            <a:r>
              <a:rPr lang="en-US" altLang="zh-TW" dirty="0"/>
              <a:t>McCain, Inc.</a:t>
            </a:r>
            <a:r>
              <a:rPr lang="zh-TW" altLang="en-US" dirty="0"/>
              <a:t>推出，導入科羅拉多州及加州，現已更名為</a:t>
            </a:r>
            <a:r>
              <a:rPr lang="en-US" altLang="zh-TW" dirty="0" err="1"/>
              <a:t>MyCity</a:t>
            </a:r>
            <a:r>
              <a:rPr lang="en-US" altLang="zh-TW" dirty="0"/>
              <a:t> Adaptive</a:t>
            </a:r>
            <a:r>
              <a:rPr lang="zh-TW" altLang="en-US" dirty="0"/>
              <a:t>，為</a:t>
            </a:r>
            <a:r>
              <a:rPr lang="en-US" altLang="zh-TW" dirty="0" err="1"/>
              <a:t>MyCity</a:t>
            </a:r>
            <a:r>
              <a:rPr lang="zh-TW" altLang="en-US" dirty="0"/>
              <a:t>的一個模組</a:t>
            </a:r>
            <a:endParaRPr lang="en-US" altLang="zh-TW" dirty="0"/>
          </a:p>
          <a:p>
            <a:r>
              <a:rPr lang="zh-TW" altLang="en-US" b="1" dirty="0"/>
              <a:t>目標</a:t>
            </a:r>
            <a:r>
              <a:rPr lang="zh-TW" altLang="en-US" dirty="0"/>
              <a:t>：透過即時調控降低停等次數、延滯時間及旅行時間</a:t>
            </a:r>
            <a:endParaRPr lang="en-US" altLang="zh-TW" dirty="0"/>
          </a:p>
          <a:p>
            <a:r>
              <a:rPr lang="zh-TW" altLang="en-US" b="1" dirty="0"/>
              <a:t>做法</a:t>
            </a:r>
            <a:r>
              <a:rPr lang="zh-TW" altLang="en-US" dirty="0"/>
              <a:t>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調整</a:t>
            </a:r>
            <a:r>
              <a:rPr lang="zh-TW" altLang="en-US" dirty="0">
                <a:solidFill>
                  <a:srgbClr val="FF0000"/>
                </a:solidFill>
              </a:rPr>
              <a:t>周期長度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公平分配時比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FF0000"/>
                </a:solidFill>
              </a:rPr>
              <a:t>最佳化時差</a:t>
            </a:r>
            <a:endParaRPr lang="en-US" altLang="zh-TW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偵測車流狀態</a:t>
            </a:r>
            <a:r>
              <a:rPr lang="en-US" altLang="zh-TW" dirty="0"/>
              <a:t>(</a:t>
            </a:r>
            <a:r>
              <a:rPr lang="zh-TW" altLang="en-US" dirty="0"/>
              <a:t>幹道車輛數</a:t>
            </a:r>
            <a:r>
              <a:rPr lang="en-US" altLang="zh-TW" dirty="0"/>
              <a:t>)</a:t>
            </a:r>
            <a:r>
              <a:rPr lang="zh-TW" altLang="en-US" dirty="0"/>
              <a:t>及車速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依據偵測車流狀態調整周期、時比</a:t>
            </a:r>
            <a:endParaRPr lang="en-US" altLang="zh-TW" dirty="0"/>
          </a:p>
          <a:p>
            <a:r>
              <a:rPr lang="zh-TW" altLang="en-US" b="1" dirty="0"/>
              <a:t>適用場景</a:t>
            </a:r>
            <a:r>
              <a:rPr lang="zh-TW" altLang="en-US" dirty="0"/>
              <a:t>：路廊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1397C6-8E1E-0067-5956-5D249635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5" y="973114"/>
            <a:ext cx="30861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17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4EDC1-52FA-51D1-B2C5-82448A1C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感測需求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CDEE89-3E8B-BF2A-8078-858B9585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3C9965-A86F-7A6D-4578-45987F0C9714}"/>
              </a:ext>
            </a:extLst>
          </p:cNvPr>
          <p:cNvSpPr txBox="1"/>
          <p:nvPr/>
        </p:nvSpPr>
        <p:spPr>
          <a:xfrm>
            <a:off x="445638" y="1144588"/>
            <a:ext cx="107107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偵測區域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路段中央</a:t>
            </a:r>
            <a:r>
              <a:rPr lang="en-US" altLang="zh-TW" dirty="0"/>
              <a:t>/advance</a:t>
            </a:r>
            <a:r>
              <a:rPr lang="zh-TW" altLang="en-US" dirty="0"/>
              <a:t>：幹道車輛數、速度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偵測參數：車輛數、速率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計算參數：車隊長度、佔有率、車輛延滯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偵測方式：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車輛：</a:t>
            </a:r>
            <a:r>
              <a:rPr lang="en-US" altLang="zh-TW" dirty="0"/>
              <a:t>Loop</a:t>
            </a:r>
            <a:r>
              <a:rPr lang="zh-TW" altLang="en-US" dirty="0"/>
              <a:t>、雷達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自行車：未提及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行人：未提及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1152568-DF59-6080-BEB8-35E20D758079}"/>
              </a:ext>
            </a:extLst>
          </p:cNvPr>
          <p:cNvCxnSpPr/>
          <p:nvPr/>
        </p:nvCxnSpPr>
        <p:spPr>
          <a:xfrm>
            <a:off x="4616268" y="3691092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E4BF9F4-D5E0-59F9-B06C-F8A1F6CC4471}"/>
              </a:ext>
            </a:extLst>
          </p:cNvPr>
          <p:cNvCxnSpPr/>
          <p:nvPr/>
        </p:nvCxnSpPr>
        <p:spPr>
          <a:xfrm>
            <a:off x="4963109" y="3691092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663D74-DF3C-4A32-3183-1374913F59E8}"/>
              </a:ext>
            </a:extLst>
          </p:cNvPr>
          <p:cNvCxnSpPr/>
          <p:nvPr/>
        </p:nvCxnSpPr>
        <p:spPr>
          <a:xfrm>
            <a:off x="4616268" y="509947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DB1CD2-93F2-AB73-3712-8038A2DAE87B}"/>
              </a:ext>
            </a:extLst>
          </p:cNvPr>
          <p:cNvCxnSpPr/>
          <p:nvPr/>
        </p:nvCxnSpPr>
        <p:spPr>
          <a:xfrm>
            <a:off x="4963109" y="509947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100FEB1-3491-66A6-8F1C-74C24BEC3398}"/>
              </a:ext>
            </a:extLst>
          </p:cNvPr>
          <p:cNvCxnSpPr>
            <a:cxnSpLocks/>
          </p:cNvCxnSpPr>
          <p:nvPr/>
        </p:nvCxnSpPr>
        <p:spPr>
          <a:xfrm rot="5400000">
            <a:off x="5504390" y="423237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F07F041-10FC-5BFB-7418-67EDA4E4D0DD}"/>
              </a:ext>
            </a:extLst>
          </p:cNvPr>
          <p:cNvCxnSpPr>
            <a:cxnSpLocks/>
          </p:cNvCxnSpPr>
          <p:nvPr/>
        </p:nvCxnSpPr>
        <p:spPr>
          <a:xfrm rot="5400000">
            <a:off x="5504391" y="455819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50D047E-86AF-507A-2615-949F8DD12B0C}"/>
              </a:ext>
            </a:extLst>
          </p:cNvPr>
          <p:cNvCxnSpPr>
            <a:cxnSpLocks/>
          </p:cNvCxnSpPr>
          <p:nvPr/>
        </p:nvCxnSpPr>
        <p:spPr>
          <a:xfrm rot="5400000">
            <a:off x="6586955" y="423237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ED165EA-C7FE-7E02-3350-6B685C0275CB}"/>
              </a:ext>
            </a:extLst>
          </p:cNvPr>
          <p:cNvCxnSpPr>
            <a:cxnSpLocks/>
          </p:cNvCxnSpPr>
          <p:nvPr/>
        </p:nvCxnSpPr>
        <p:spPr>
          <a:xfrm rot="5400000">
            <a:off x="6586956" y="455819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E0D0C8D-B6D4-A9ED-5FAD-23E8B5C96717}"/>
              </a:ext>
            </a:extLst>
          </p:cNvPr>
          <p:cNvCxnSpPr/>
          <p:nvPr/>
        </p:nvCxnSpPr>
        <p:spPr>
          <a:xfrm>
            <a:off x="7128240" y="3691092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E62F4C6-0860-6621-2A7A-139FE169D857}"/>
              </a:ext>
            </a:extLst>
          </p:cNvPr>
          <p:cNvCxnSpPr/>
          <p:nvPr/>
        </p:nvCxnSpPr>
        <p:spPr>
          <a:xfrm>
            <a:off x="7475081" y="3691092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7F3DF69-97FB-D873-A1FC-1019984153BF}"/>
              </a:ext>
            </a:extLst>
          </p:cNvPr>
          <p:cNvCxnSpPr/>
          <p:nvPr/>
        </p:nvCxnSpPr>
        <p:spPr>
          <a:xfrm>
            <a:off x="7128240" y="509947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FAA79E0-5C03-C57E-D29E-373688F5FCD1}"/>
              </a:ext>
            </a:extLst>
          </p:cNvPr>
          <p:cNvCxnSpPr/>
          <p:nvPr/>
        </p:nvCxnSpPr>
        <p:spPr>
          <a:xfrm>
            <a:off x="7475081" y="509947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667A7B2-EC29-0957-ADDE-48F57A322E6C}"/>
              </a:ext>
            </a:extLst>
          </p:cNvPr>
          <p:cNvCxnSpPr>
            <a:cxnSpLocks/>
          </p:cNvCxnSpPr>
          <p:nvPr/>
        </p:nvCxnSpPr>
        <p:spPr>
          <a:xfrm rot="5400000">
            <a:off x="8016359" y="423237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45CA906-7A4D-FCE9-9097-FC45347E3326}"/>
              </a:ext>
            </a:extLst>
          </p:cNvPr>
          <p:cNvCxnSpPr>
            <a:cxnSpLocks/>
          </p:cNvCxnSpPr>
          <p:nvPr/>
        </p:nvCxnSpPr>
        <p:spPr>
          <a:xfrm rot="5400000">
            <a:off x="8016360" y="455819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8D94767-B4CF-245C-9B9D-979CE830FEB6}"/>
              </a:ext>
            </a:extLst>
          </p:cNvPr>
          <p:cNvSpPr/>
          <p:nvPr/>
        </p:nvSpPr>
        <p:spPr>
          <a:xfrm>
            <a:off x="6066555" y="4909069"/>
            <a:ext cx="73568" cy="18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481E2BE-CCFC-A6ED-5854-75716CA13283}"/>
              </a:ext>
            </a:extLst>
          </p:cNvPr>
          <p:cNvSpPr txBox="1"/>
          <p:nvPr/>
        </p:nvSpPr>
        <p:spPr>
          <a:xfrm>
            <a:off x="5032126" y="5121498"/>
            <a:ext cx="20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路段中央</a:t>
            </a:r>
            <a:r>
              <a:rPr lang="en-US" altLang="zh-TW" dirty="0"/>
              <a:t>/advance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07004C-DF80-2278-DDC6-829C667580D5}"/>
              </a:ext>
            </a:extLst>
          </p:cNvPr>
          <p:cNvSpPr/>
          <p:nvPr/>
        </p:nvSpPr>
        <p:spPr>
          <a:xfrm>
            <a:off x="7099836" y="4909069"/>
            <a:ext cx="36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38FDB84-2F0D-93BE-81B1-5B0FF8CB2F04}"/>
              </a:ext>
            </a:extLst>
          </p:cNvPr>
          <p:cNvCxnSpPr>
            <a:cxnSpLocks/>
          </p:cNvCxnSpPr>
          <p:nvPr/>
        </p:nvCxnSpPr>
        <p:spPr>
          <a:xfrm rot="5400000">
            <a:off x="4074985" y="4232378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8B7A130-041F-A492-3E7E-4E2E0F2CE7BC}"/>
              </a:ext>
            </a:extLst>
          </p:cNvPr>
          <p:cNvCxnSpPr>
            <a:cxnSpLocks/>
          </p:cNvCxnSpPr>
          <p:nvPr/>
        </p:nvCxnSpPr>
        <p:spPr>
          <a:xfrm rot="5400000">
            <a:off x="4074986" y="4558198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95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35F0D-B153-ADC0-530F-FA02A5DA5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各技術統整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6462B2-F1F7-B3E6-5E07-E7580F99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29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335140A-D603-452A-4D7E-F28E37BE6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95699"/>
              </p:ext>
            </p:extLst>
          </p:nvPr>
        </p:nvGraphicFramePr>
        <p:xfrm>
          <a:off x="838199" y="1061720"/>
          <a:ext cx="10515600" cy="555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349">
                  <a:extLst>
                    <a:ext uri="{9D8B030D-6E8A-4147-A177-3AD203B41FA5}">
                      <a16:colId xmlns:a16="http://schemas.microsoft.com/office/drawing/2014/main" val="2028191940"/>
                    </a:ext>
                  </a:extLst>
                </a:gridCol>
                <a:gridCol w="2045471">
                  <a:extLst>
                    <a:ext uri="{9D8B030D-6E8A-4147-A177-3AD203B41FA5}">
                      <a16:colId xmlns:a16="http://schemas.microsoft.com/office/drawing/2014/main" val="2394330449"/>
                    </a:ext>
                  </a:extLst>
                </a:gridCol>
                <a:gridCol w="2491303">
                  <a:extLst>
                    <a:ext uri="{9D8B030D-6E8A-4147-A177-3AD203B41FA5}">
                      <a16:colId xmlns:a16="http://schemas.microsoft.com/office/drawing/2014/main" val="2137464532"/>
                    </a:ext>
                  </a:extLst>
                </a:gridCol>
                <a:gridCol w="2058373">
                  <a:extLst>
                    <a:ext uri="{9D8B030D-6E8A-4147-A177-3AD203B41FA5}">
                      <a16:colId xmlns:a16="http://schemas.microsoft.com/office/drawing/2014/main" val="2116980927"/>
                    </a:ext>
                  </a:extLst>
                </a:gridCol>
                <a:gridCol w="2703104">
                  <a:extLst>
                    <a:ext uri="{9D8B030D-6E8A-4147-A177-3AD203B41FA5}">
                      <a16:colId xmlns:a16="http://schemas.microsoft.com/office/drawing/2014/main" val="4131988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偵測區域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偵測參數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計算參數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調整方式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157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SCATS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/>
                        <a:t>Stop 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/>
                        <a:t>Strategic/Tactical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車輛數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車間距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綠燈通過量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轉向量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飽和程度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時相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週期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時比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時差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02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SCOOT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 err="1"/>
                        <a:t>Stopbar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/>
                        <a:t>Advance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進入路段車輛數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離開路段車輛數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車隊長度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週期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時比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時差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937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InSync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路口停等區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停等車輛數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停等時間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停等延滯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/>
                        <a:t>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600" dirty="0"/>
                        <a:t>Global: </a:t>
                      </a:r>
                      <a:r>
                        <a:rPr lang="zh-TW" altLang="en-US" sz="1600" dirty="0"/>
                        <a:t>及時調配綠燈帶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/>
                        <a:t>Local: </a:t>
                      </a:r>
                      <a:r>
                        <a:rPr lang="zh-TW" altLang="en-US" sz="1600" dirty="0"/>
                        <a:t>即時依據偵測延滯時間分配綠燈</a:t>
                      </a:r>
                      <a:endParaRPr lang="en-US" altLang="zh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5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Surtrac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 err="1"/>
                        <a:t>Stopbar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/>
                        <a:t>Advance/Exit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進入路段車輛數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離開路段車輛數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轉向量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dirty="0"/>
                        <a:t>進入路段車間距</a:t>
                      </a:r>
                      <a:endParaRPr lang="en-US" altLang="zh-TW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/>
                        <a:t>車隊</a:t>
                      </a:r>
                      <a:r>
                        <a:rPr lang="zh-TW" altLang="en-US" sz="1600" dirty="0"/>
                        <a:t>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即時依據偵測數據分配綠燈秒數建構新的時制計畫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2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Centracs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 err="1"/>
                        <a:t>Stopbar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/>
                        <a:t>Advance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進入路段車輛數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離開路段車輛數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飽和程度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週期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時比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時差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32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QuicTrac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路段中央</a:t>
                      </a:r>
                      <a:r>
                        <a:rPr lang="en-US" altLang="zh-TW" sz="1600" dirty="0"/>
                        <a:t>/advance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車輛數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速率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車隊長度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佔有率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車輛延滯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週期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時比</a:t>
                      </a:r>
                      <a:endParaRPr lang="en-US" altLang="zh-TW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/>
                        <a:t>時差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80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02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95F00D3-A802-BD2E-DFFB-D1812998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1FC7EA-4A4B-63D8-3966-8794B3462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897167"/>
            <a:ext cx="5424600" cy="1744920"/>
          </a:xfrm>
        </p:spPr>
        <p:txBody>
          <a:bodyPr/>
          <a:lstStyle/>
          <a:p>
            <a:r>
              <a:rPr lang="zh-TW" altLang="en-US" dirty="0"/>
              <a:t>適應性號控科技概觀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AE50B4-C36D-9E19-E297-72884B1E62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9888" y="6492875"/>
            <a:ext cx="392112" cy="365125"/>
          </a:xfrm>
        </p:spPr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61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AFE73404-4113-A0F7-7133-9BE5741D75B7}"/>
              </a:ext>
            </a:extLst>
          </p:cNvPr>
          <p:cNvSpPr/>
          <p:nvPr/>
        </p:nvSpPr>
        <p:spPr>
          <a:xfrm>
            <a:off x="7471006" y="3886421"/>
            <a:ext cx="1671796" cy="862343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3D3BD53B-F4D7-5C88-775A-AA441E0360DB}"/>
              </a:ext>
            </a:extLst>
          </p:cNvPr>
          <p:cNvSpPr txBox="1"/>
          <p:nvPr/>
        </p:nvSpPr>
        <p:spPr>
          <a:xfrm>
            <a:off x="8062433" y="479794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約</a:t>
            </a:r>
            <a:r>
              <a:rPr lang="en-US" altLang="zh-TW" dirty="0"/>
              <a:t>50m</a:t>
            </a:r>
            <a:endParaRPr lang="zh-TW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5F6473A-A545-92FD-BD9D-BE36DEC06A4A}"/>
              </a:ext>
            </a:extLst>
          </p:cNvPr>
          <p:cNvSpPr/>
          <p:nvPr/>
        </p:nvSpPr>
        <p:spPr>
          <a:xfrm rot="16200000">
            <a:off x="9550956" y="2628989"/>
            <a:ext cx="72000" cy="5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809C5EF-8556-DFE9-7404-01EA771D31A7}"/>
              </a:ext>
            </a:extLst>
          </p:cNvPr>
          <p:cNvSpPr/>
          <p:nvPr/>
        </p:nvSpPr>
        <p:spPr>
          <a:xfrm rot="16200000">
            <a:off x="10082568" y="4529314"/>
            <a:ext cx="72000" cy="5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4ED6B22-CB0F-8B70-A72F-7525E0B540F9}"/>
              </a:ext>
            </a:extLst>
          </p:cNvPr>
          <p:cNvSpPr/>
          <p:nvPr/>
        </p:nvSpPr>
        <p:spPr>
          <a:xfrm rot="16200000">
            <a:off x="2005977" y="2628989"/>
            <a:ext cx="72000" cy="5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A4EFCDD-1EAC-3ED2-5642-46F16DCC0CD2}"/>
              </a:ext>
            </a:extLst>
          </p:cNvPr>
          <p:cNvSpPr/>
          <p:nvPr/>
        </p:nvSpPr>
        <p:spPr>
          <a:xfrm rot="16200000">
            <a:off x="2556942" y="4529314"/>
            <a:ext cx="72000" cy="5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CBD5922-D80D-A1E9-6A10-D82CC249C4CE}"/>
              </a:ext>
            </a:extLst>
          </p:cNvPr>
          <p:cNvSpPr/>
          <p:nvPr/>
        </p:nvSpPr>
        <p:spPr>
          <a:xfrm>
            <a:off x="2862942" y="2956462"/>
            <a:ext cx="72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BA6A640-051B-4497-F966-0E3FC58A50E8}"/>
              </a:ext>
            </a:extLst>
          </p:cNvPr>
          <p:cNvSpPr/>
          <p:nvPr/>
        </p:nvSpPr>
        <p:spPr>
          <a:xfrm>
            <a:off x="10400415" y="2956462"/>
            <a:ext cx="72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F4243B2-AF94-1E88-3896-1612094585D2}"/>
              </a:ext>
            </a:extLst>
          </p:cNvPr>
          <p:cNvSpPr/>
          <p:nvPr/>
        </p:nvSpPr>
        <p:spPr>
          <a:xfrm>
            <a:off x="1708146" y="3869537"/>
            <a:ext cx="72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96306A0-D0E7-51BE-7401-BA74E872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各技術偵測區域示意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CB31DA-536A-DBEB-6D40-EAE2B536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30</a:t>
            </a:fld>
            <a:endParaRPr 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9AA9C60-248C-B429-7623-6EF27927BC10}"/>
              </a:ext>
            </a:extLst>
          </p:cNvPr>
          <p:cNvCxnSpPr>
            <a:cxnSpLocks/>
          </p:cNvCxnSpPr>
          <p:nvPr/>
        </p:nvCxnSpPr>
        <p:spPr>
          <a:xfrm>
            <a:off x="1785982" y="1869300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EEC57A0-003D-8EC5-4937-38ECCF4B6ABF}"/>
              </a:ext>
            </a:extLst>
          </p:cNvPr>
          <p:cNvCxnSpPr>
            <a:cxnSpLocks/>
          </p:cNvCxnSpPr>
          <p:nvPr/>
        </p:nvCxnSpPr>
        <p:spPr>
          <a:xfrm>
            <a:off x="2868548" y="1869301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BB139C3-32EF-A3E2-E98F-F7676484F67F}"/>
              </a:ext>
            </a:extLst>
          </p:cNvPr>
          <p:cNvCxnSpPr>
            <a:cxnSpLocks/>
          </p:cNvCxnSpPr>
          <p:nvPr/>
        </p:nvCxnSpPr>
        <p:spPr>
          <a:xfrm>
            <a:off x="1785982" y="475914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47F446F-439D-B371-8631-96DBE701450A}"/>
              </a:ext>
            </a:extLst>
          </p:cNvPr>
          <p:cNvCxnSpPr>
            <a:cxnSpLocks/>
          </p:cNvCxnSpPr>
          <p:nvPr/>
        </p:nvCxnSpPr>
        <p:spPr>
          <a:xfrm>
            <a:off x="2868548" y="4759148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1E5914F-C220-CA8C-49B3-93C0BC41D0FD}"/>
              </a:ext>
            </a:extLst>
          </p:cNvPr>
          <p:cNvCxnSpPr>
            <a:cxnSpLocks/>
          </p:cNvCxnSpPr>
          <p:nvPr/>
        </p:nvCxnSpPr>
        <p:spPr>
          <a:xfrm rot="5400000">
            <a:off x="3409829" y="2410584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9643A2E-5526-FF4E-1BE4-BE1DADDA48E8}"/>
              </a:ext>
            </a:extLst>
          </p:cNvPr>
          <p:cNvCxnSpPr>
            <a:cxnSpLocks/>
          </p:cNvCxnSpPr>
          <p:nvPr/>
        </p:nvCxnSpPr>
        <p:spPr>
          <a:xfrm rot="5400000">
            <a:off x="3409830" y="421786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F323C35-CB07-BFA0-5268-F1E7A8A05541}"/>
              </a:ext>
            </a:extLst>
          </p:cNvPr>
          <p:cNvCxnSpPr>
            <a:cxnSpLocks/>
          </p:cNvCxnSpPr>
          <p:nvPr/>
        </p:nvCxnSpPr>
        <p:spPr>
          <a:xfrm rot="5400000">
            <a:off x="1244699" y="2410584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7BA91F4-EA32-8F55-8EBC-AFC131CA6E1F}"/>
              </a:ext>
            </a:extLst>
          </p:cNvPr>
          <p:cNvCxnSpPr>
            <a:cxnSpLocks/>
          </p:cNvCxnSpPr>
          <p:nvPr/>
        </p:nvCxnSpPr>
        <p:spPr>
          <a:xfrm rot="5400000">
            <a:off x="1244700" y="421786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30BD7A3-9FFC-ACF3-36F4-5DBCE7044A5F}"/>
              </a:ext>
            </a:extLst>
          </p:cNvPr>
          <p:cNvCxnSpPr>
            <a:cxnSpLocks/>
          </p:cNvCxnSpPr>
          <p:nvPr/>
        </p:nvCxnSpPr>
        <p:spPr>
          <a:xfrm rot="5400000">
            <a:off x="4492394" y="241058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6B95F49-ADA7-FFE4-CC01-8D25AB103B71}"/>
              </a:ext>
            </a:extLst>
          </p:cNvPr>
          <p:cNvCxnSpPr>
            <a:cxnSpLocks/>
          </p:cNvCxnSpPr>
          <p:nvPr/>
        </p:nvCxnSpPr>
        <p:spPr>
          <a:xfrm rot="5400000">
            <a:off x="4492395" y="421786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74791AB-8480-C0C1-4C9A-57B8D586D393}"/>
              </a:ext>
            </a:extLst>
          </p:cNvPr>
          <p:cNvCxnSpPr>
            <a:cxnSpLocks/>
          </p:cNvCxnSpPr>
          <p:nvPr/>
        </p:nvCxnSpPr>
        <p:spPr>
          <a:xfrm>
            <a:off x="9323454" y="1869302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66D688A-88CF-8F2B-435A-B6AB47E69965}"/>
              </a:ext>
            </a:extLst>
          </p:cNvPr>
          <p:cNvCxnSpPr>
            <a:cxnSpLocks/>
          </p:cNvCxnSpPr>
          <p:nvPr/>
        </p:nvCxnSpPr>
        <p:spPr>
          <a:xfrm>
            <a:off x="10385777" y="1869303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310878D-F785-A141-F6E8-9BC3FFE9FE45}"/>
              </a:ext>
            </a:extLst>
          </p:cNvPr>
          <p:cNvCxnSpPr>
            <a:cxnSpLocks/>
          </p:cNvCxnSpPr>
          <p:nvPr/>
        </p:nvCxnSpPr>
        <p:spPr>
          <a:xfrm>
            <a:off x="9323454" y="4759149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9EE93B2-7647-7672-679E-EC36D0E59D55}"/>
              </a:ext>
            </a:extLst>
          </p:cNvPr>
          <p:cNvCxnSpPr>
            <a:cxnSpLocks/>
          </p:cNvCxnSpPr>
          <p:nvPr/>
        </p:nvCxnSpPr>
        <p:spPr>
          <a:xfrm>
            <a:off x="10385777" y="4759150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6207A6B-0A6B-B682-5485-09A1D27232D6}"/>
              </a:ext>
            </a:extLst>
          </p:cNvPr>
          <p:cNvCxnSpPr>
            <a:cxnSpLocks/>
          </p:cNvCxnSpPr>
          <p:nvPr/>
        </p:nvCxnSpPr>
        <p:spPr>
          <a:xfrm rot="5400000">
            <a:off x="10927055" y="2410588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ACA2BE2-C233-2404-BAF6-6A4C8C4B4263}"/>
              </a:ext>
            </a:extLst>
          </p:cNvPr>
          <p:cNvCxnSpPr>
            <a:cxnSpLocks/>
          </p:cNvCxnSpPr>
          <p:nvPr/>
        </p:nvCxnSpPr>
        <p:spPr>
          <a:xfrm rot="5400000">
            <a:off x="10927056" y="4217870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3F19B03-BED7-A010-3BBC-350C2DB03E2D}"/>
              </a:ext>
            </a:extLst>
          </p:cNvPr>
          <p:cNvCxnSpPr>
            <a:cxnSpLocks/>
          </p:cNvCxnSpPr>
          <p:nvPr/>
        </p:nvCxnSpPr>
        <p:spPr>
          <a:xfrm>
            <a:off x="1310475" y="4835407"/>
            <a:ext cx="468000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73E97FD-E940-628A-BE87-B3CBBDEC33C7}"/>
              </a:ext>
            </a:extLst>
          </p:cNvPr>
          <p:cNvSpPr/>
          <p:nvPr/>
        </p:nvSpPr>
        <p:spPr>
          <a:xfrm>
            <a:off x="9245619" y="3869537"/>
            <a:ext cx="72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11702850-1020-ED2D-B820-EF5DDEB325D4}"/>
              </a:ext>
            </a:extLst>
          </p:cNvPr>
          <p:cNvCxnSpPr>
            <a:cxnSpLocks/>
          </p:cNvCxnSpPr>
          <p:nvPr/>
        </p:nvCxnSpPr>
        <p:spPr>
          <a:xfrm rot="5400000">
            <a:off x="5554717" y="241058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32C3B006-5625-C62D-E883-E40BD485646C}"/>
              </a:ext>
            </a:extLst>
          </p:cNvPr>
          <p:cNvCxnSpPr>
            <a:cxnSpLocks/>
          </p:cNvCxnSpPr>
          <p:nvPr/>
        </p:nvCxnSpPr>
        <p:spPr>
          <a:xfrm rot="5400000">
            <a:off x="5554718" y="421786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892AD7F5-625E-A47A-B6F1-6C77ADC0A9D7}"/>
              </a:ext>
            </a:extLst>
          </p:cNvPr>
          <p:cNvCxnSpPr>
            <a:cxnSpLocks/>
          </p:cNvCxnSpPr>
          <p:nvPr/>
        </p:nvCxnSpPr>
        <p:spPr>
          <a:xfrm rot="5400000">
            <a:off x="6637282" y="241058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CE66D64-3AF7-B6C8-E8E0-1A47AB7580F3}"/>
              </a:ext>
            </a:extLst>
          </p:cNvPr>
          <p:cNvCxnSpPr>
            <a:cxnSpLocks/>
          </p:cNvCxnSpPr>
          <p:nvPr/>
        </p:nvCxnSpPr>
        <p:spPr>
          <a:xfrm rot="5400000">
            <a:off x="6637283" y="4217868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CE40712-E9AA-7110-7C34-860B737BDE79}"/>
              </a:ext>
            </a:extLst>
          </p:cNvPr>
          <p:cNvCxnSpPr>
            <a:cxnSpLocks/>
          </p:cNvCxnSpPr>
          <p:nvPr/>
        </p:nvCxnSpPr>
        <p:spPr>
          <a:xfrm rot="5400000">
            <a:off x="7699606" y="241058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1F940959-990B-307F-C2EB-08BFD7E0A557}"/>
              </a:ext>
            </a:extLst>
          </p:cNvPr>
          <p:cNvCxnSpPr>
            <a:cxnSpLocks/>
          </p:cNvCxnSpPr>
          <p:nvPr/>
        </p:nvCxnSpPr>
        <p:spPr>
          <a:xfrm rot="5400000">
            <a:off x="7699607" y="4217868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52CD2383-8BFD-4E59-3735-34EED0917E7B}"/>
              </a:ext>
            </a:extLst>
          </p:cNvPr>
          <p:cNvCxnSpPr>
            <a:cxnSpLocks/>
          </p:cNvCxnSpPr>
          <p:nvPr/>
        </p:nvCxnSpPr>
        <p:spPr>
          <a:xfrm rot="5400000">
            <a:off x="8782171" y="2410587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AACCCB0B-EA4B-B8F7-66E4-F633D3AE0A06}"/>
              </a:ext>
            </a:extLst>
          </p:cNvPr>
          <p:cNvCxnSpPr>
            <a:cxnSpLocks/>
          </p:cNvCxnSpPr>
          <p:nvPr/>
        </p:nvCxnSpPr>
        <p:spPr>
          <a:xfrm rot="5400000">
            <a:off x="8782172" y="4217869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FECCD81D-155B-93FE-D005-B21A03850785}"/>
              </a:ext>
            </a:extLst>
          </p:cNvPr>
          <p:cNvCxnSpPr>
            <a:cxnSpLocks/>
          </p:cNvCxnSpPr>
          <p:nvPr/>
        </p:nvCxnSpPr>
        <p:spPr>
          <a:xfrm flipH="1">
            <a:off x="2868547" y="3869542"/>
            <a:ext cx="645490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891E4AD5-C982-95A5-8D49-DEFC9F34BE8E}"/>
              </a:ext>
            </a:extLst>
          </p:cNvPr>
          <p:cNvCxnSpPr>
            <a:cxnSpLocks/>
          </p:cNvCxnSpPr>
          <p:nvPr/>
        </p:nvCxnSpPr>
        <p:spPr>
          <a:xfrm rot="5400000">
            <a:off x="1244699" y="3321765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44B81151-85AD-87EE-6FCD-28C1C75FEB8E}"/>
              </a:ext>
            </a:extLst>
          </p:cNvPr>
          <p:cNvCxnSpPr>
            <a:cxnSpLocks/>
          </p:cNvCxnSpPr>
          <p:nvPr/>
        </p:nvCxnSpPr>
        <p:spPr>
          <a:xfrm rot="5400000">
            <a:off x="10927056" y="332176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1E0E85B-9A67-F262-C259-D808E8F272E9}"/>
              </a:ext>
            </a:extLst>
          </p:cNvPr>
          <p:cNvCxnSpPr>
            <a:cxnSpLocks/>
          </p:cNvCxnSpPr>
          <p:nvPr/>
        </p:nvCxnSpPr>
        <p:spPr>
          <a:xfrm>
            <a:off x="2316177" y="1869301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AB5880E-2D0E-DF63-A6F7-7CE1FD87059F}"/>
              </a:ext>
            </a:extLst>
          </p:cNvPr>
          <p:cNvCxnSpPr>
            <a:cxnSpLocks/>
          </p:cNvCxnSpPr>
          <p:nvPr/>
        </p:nvCxnSpPr>
        <p:spPr>
          <a:xfrm>
            <a:off x="2316177" y="475914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787D02BB-0904-E451-BA4B-478DCD1D403A}"/>
              </a:ext>
            </a:extLst>
          </p:cNvPr>
          <p:cNvCxnSpPr>
            <a:cxnSpLocks/>
          </p:cNvCxnSpPr>
          <p:nvPr/>
        </p:nvCxnSpPr>
        <p:spPr>
          <a:xfrm>
            <a:off x="9846007" y="1869301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1ED0C6BC-B04C-5A9F-BAB9-63F03EB005D6}"/>
              </a:ext>
            </a:extLst>
          </p:cNvPr>
          <p:cNvCxnSpPr>
            <a:cxnSpLocks/>
          </p:cNvCxnSpPr>
          <p:nvPr/>
        </p:nvCxnSpPr>
        <p:spPr>
          <a:xfrm>
            <a:off x="9846007" y="4759146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71">
            <a:extLst>
              <a:ext uri="{FF2B5EF4-FFF2-40B4-BE49-F238E27FC236}">
                <a16:creationId xmlns:a16="http://schemas.microsoft.com/office/drawing/2014/main" id="{AB7016E4-B723-818E-F88A-CD55FDF6E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1" r="3496"/>
          <a:stretch/>
        </p:blipFill>
        <p:spPr>
          <a:xfrm>
            <a:off x="2978863" y="4204650"/>
            <a:ext cx="842434" cy="323790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035844F6-4A32-AC07-2CD3-88DAF6B50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1" r="3496"/>
          <a:stretch/>
        </p:blipFill>
        <p:spPr>
          <a:xfrm rot="10800000">
            <a:off x="10625904" y="3064891"/>
            <a:ext cx="842434" cy="323790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6CF5564A-E836-F799-3C4E-D68C69E3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625903" y="3434188"/>
            <a:ext cx="842435" cy="362001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3BE832E6-188C-78B2-E26A-00E833385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1" r="3496"/>
          <a:stretch/>
        </p:blipFill>
        <p:spPr>
          <a:xfrm>
            <a:off x="723663" y="4358354"/>
            <a:ext cx="842434" cy="323790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18773619-FD9A-D277-0594-4E7B2540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2" y="3968865"/>
            <a:ext cx="842435" cy="362001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33326676-79F6-C87E-7DD1-36DCB4089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289" y="1144588"/>
            <a:ext cx="1082567" cy="269395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0060E28A-F769-95DB-A2F7-0F0822D96D21}"/>
              </a:ext>
            </a:extLst>
          </p:cNvPr>
          <p:cNvSpPr/>
          <p:nvPr/>
        </p:nvSpPr>
        <p:spPr>
          <a:xfrm>
            <a:off x="5247544" y="1144588"/>
            <a:ext cx="457200" cy="269394"/>
          </a:xfrm>
          <a:prstGeom prst="rect">
            <a:avLst/>
          </a:prstGeom>
          <a:solidFill>
            <a:srgbClr val="7AC8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236F0B0-7DE1-750D-18D4-6A273E9835CD}"/>
              </a:ext>
            </a:extLst>
          </p:cNvPr>
          <p:cNvSpPr/>
          <p:nvPr/>
        </p:nvSpPr>
        <p:spPr>
          <a:xfrm>
            <a:off x="1310475" y="3874818"/>
            <a:ext cx="468000" cy="884328"/>
          </a:xfrm>
          <a:prstGeom prst="rect">
            <a:avLst/>
          </a:prstGeom>
          <a:solidFill>
            <a:srgbClr val="7AC8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04A39FB-9206-9ED4-88C1-15F761C1A12F}"/>
              </a:ext>
            </a:extLst>
          </p:cNvPr>
          <p:cNvSpPr txBox="1"/>
          <p:nvPr/>
        </p:nvSpPr>
        <p:spPr>
          <a:xfrm>
            <a:off x="1235949" y="4797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6m</a:t>
            </a:r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121D803-624A-044A-FF25-AFD8A4FBF543}"/>
              </a:ext>
            </a:extLst>
          </p:cNvPr>
          <p:cNvSpPr/>
          <p:nvPr/>
        </p:nvSpPr>
        <p:spPr>
          <a:xfrm>
            <a:off x="2877375" y="2965295"/>
            <a:ext cx="468000" cy="911056"/>
          </a:xfrm>
          <a:prstGeom prst="rect">
            <a:avLst/>
          </a:prstGeom>
          <a:solidFill>
            <a:srgbClr val="7AC8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87EC8FE-85AF-8BB0-EA95-D395545EFFDF}"/>
              </a:ext>
            </a:extLst>
          </p:cNvPr>
          <p:cNvSpPr/>
          <p:nvPr/>
        </p:nvSpPr>
        <p:spPr>
          <a:xfrm rot="16200000">
            <a:off x="1813831" y="2441230"/>
            <a:ext cx="468000" cy="523699"/>
          </a:xfrm>
          <a:prstGeom prst="rect">
            <a:avLst/>
          </a:prstGeom>
          <a:solidFill>
            <a:srgbClr val="7AC8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AE7AEFC-D4B2-FB3E-2DCF-4DD7FB6772CB}"/>
              </a:ext>
            </a:extLst>
          </p:cNvPr>
          <p:cNvSpPr/>
          <p:nvPr/>
        </p:nvSpPr>
        <p:spPr>
          <a:xfrm rot="5400000">
            <a:off x="2365035" y="4740932"/>
            <a:ext cx="468000" cy="552187"/>
          </a:xfrm>
          <a:prstGeom prst="rect">
            <a:avLst/>
          </a:prstGeom>
          <a:solidFill>
            <a:srgbClr val="7AC8C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0031002-8AC8-8A39-7F04-3517D1F8016A}"/>
              </a:ext>
            </a:extLst>
          </p:cNvPr>
          <p:cNvSpPr/>
          <p:nvPr/>
        </p:nvSpPr>
        <p:spPr>
          <a:xfrm>
            <a:off x="4075289" y="1552096"/>
            <a:ext cx="1082567" cy="2746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SCOOT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1DA61F9-4CD8-01A6-09C5-3B8D8E0F2F58}"/>
              </a:ext>
            </a:extLst>
          </p:cNvPr>
          <p:cNvSpPr/>
          <p:nvPr/>
        </p:nvSpPr>
        <p:spPr>
          <a:xfrm>
            <a:off x="5247544" y="1721660"/>
            <a:ext cx="457200" cy="269394"/>
          </a:xfrm>
          <a:prstGeom prst="rect">
            <a:avLst/>
          </a:prstGeom>
          <a:solidFill>
            <a:srgbClr val="E6482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99A0E79-EC69-4BE9-FF11-621A282B14EA}"/>
              </a:ext>
            </a:extLst>
          </p:cNvPr>
          <p:cNvSpPr/>
          <p:nvPr/>
        </p:nvSpPr>
        <p:spPr>
          <a:xfrm>
            <a:off x="3926773" y="3876351"/>
            <a:ext cx="72000" cy="882795"/>
          </a:xfrm>
          <a:prstGeom prst="rect">
            <a:avLst/>
          </a:prstGeom>
          <a:solidFill>
            <a:srgbClr val="E6482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0D124187-8DDD-5C32-B147-0452336AFB11}"/>
              </a:ext>
            </a:extLst>
          </p:cNvPr>
          <p:cNvSpPr txBox="1"/>
          <p:nvPr/>
        </p:nvSpPr>
        <p:spPr>
          <a:xfrm>
            <a:off x="6035564" y="51873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73-137m</a:t>
            </a:r>
            <a:endParaRPr lang="zh-TW" altLang="en-US" dirty="0"/>
          </a:p>
        </p:txBody>
      </p: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0EF55EC1-4A53-4922-BDD0-6E0EA337C7FE}"/>
              </a:ext>
            </a:extLst>
          </p:cNvPr>
          <p:cNvCxnSpPr>
            <a:cxnSpLocks/>
          </p:cNvCxnSpPr>
          <p:nvPr/>
        </p:nvCxnSpPr>
        <p:spPr>
          <a:xfrm>
            <a:off x="4263794" y="5187337"/>
            <a:ext cx="5059659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4EA4322D-6C19-AAFD-B245-EB21C95581E1}"/>
              </a:ext>
            </a:extLst>
          </p:cNvPr>
          <p:cNvSpPr/>
          <p:nvPr/>
        </p:nvSpPr>
        <p:spPr>
          <a:xfrm>
            <a:off x="9139528" y="3876351"/>
            <a:ext cx="72000" cy="882795"/>
          </a:xfrm>
          <a:prstGeom prst="rect">
            <a:avLst/>
          </a:prstGeom>
          <a:solidFill>
            <a:srgbClr val="E6482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030F56C-729D-2CA5-54CB-F4B7E94D1247}"/>
              </a:ext>
            </a:extLst>
          </p:cNvPr>
          <p:cNvSpPr/>
          <p:nvPr/>
        </p:nvSpPr>
        <p:spPr>
          <a:xfrm>
            <a:off x="10541821" y="2965064"/>
            <a:ext cx="72000" cy="882795"/>
          </a:xfrm>
          <a:prstGeom prst="rect">
            <a:avLst/>
          </a:prstGeom>
          <a:solidFill>
            <a:srgbClr val="E6482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3B5E2F5-1839-63C6-8203-B98E641AF40F}"/>
              </a:ext>
            </a:extLst>
          </p:cNvPr>
          <p:cNvSpPr/>
          <p:nvPr/>
        </p:nvSpPr>
        <p:spPr>
          <a:xfrm rot="5400000">
            <a:off x="9557452" y="2534929"/>
            <a:ext cx="72000" cy="527001"/>
          </a:xfrm>
          <a:prstGeom prst="rect">
            <a:avLst/>
          </a:prstGeom>
          <a:solidFill>
            <a:srgbClr val="E6482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BF0828BF-2B5D-588C-EC0B-124BF6215CAB}"/>
              </a:ext>
            </a:extLst>
          </p:cNvPr>
          <p:cNvSpPr/>
          <p:nvPr/>
        </p:nvSpPr>
        <p:spPr>
          <a:xfrm rot="5400000">
            <a:off x="10079892" y="4650211"/>
            <a:ext cx="72000" cy="527001"/>
          </a:xfrm>
          <a:prstGeom prst="rect">
            <a:avLst/>
          </a:prstGeom>
          <a:solidFill>
            <a:srgbClr val="E6482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65744169-A56D-2073-BB1E-72D43237B277}"/>
              </a:ext>
            </a:extLst>
          </p:cNvPr>
          <p:cNvSpPr/>
          <p:nvPr/>
        </p:nvSpPr>
        <p:spPr>
          <a:xfrm>
            <a:off x="6327601" y="1144588"/>
            <a:ext cx="1082567" cy="2746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ysClr val="windowText" lastClr="000000"/>
                </a:solidFill>
              </a:rPr>
              <a:t>InSync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31587E15-F813-502C-1025-39FA1EADC150}"/>
              </a:ext>
            </a:extLst>
          </p:cNvPr>
          <p:cNvSpPr/>
          <p:nvPr/>
        </p:nvSpPr>
        <p:spPr>
          <a:xfrm>
            <a:off x="7499856" y="1144588"/>
            <a:ext cx="457200" cy="26939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2B823A39-1492-04E6-C9DA-48A5A3EAF2FA}"/>
              </a:ext>
            </a:extLst>
          </p:cNvPr>
          <p:cNvCxnSpPr>
            <a:cxnSpLocks/>
          </p:cNvCxnSpPr>
          <p:nvPr/>
        </p:nvCxnSpPr>
        <p:spPr>
          <a:xfrm>
            <a:off x="7579263" y="4835407"/>
            <a:ext cx="1666356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393A2A97-868E-6103-8ABE-7250BE6F264C}"/>
              </a:ext>
            </a:extLst>
          </p:cNvPr>
          <p:cNvSpPr/>
          <p:nvPr/>
        </p:nvSpPr>
        <p:spPr>
          <a:xfrm>
            <a:off x="10613821" y="2986743"/>
            <a:ext cx="1650221" cy="882794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1477634-10A9-1E1D-2DE5-F43B8A86392B}"/>
              </a:ext>
            </a:extLst>
          </p:cNvPr>
          <p:cNvSpPr/>
          <p:nvPr/>
        </p:nvSpPr>
        <p:spPr>
          <a:xfrm rot="5400000">
            <a:off x="8738194" y="1649144"/>
            <a:ext cx="1705043" cy="52152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BB2FB597-1268-DFB9-D6B3-4B69DB5E3333}"/>
              </a:ext>
            </a:extLst>
          </p:cNvPr>
          <p:cNvSpPr/>
          <p:nvPr/>
        </p:nvSpPr>
        <p:spPr>
          <a:xfrm rot="5400000">
            <a:off x="9286827" y="5520750"/>
            <a:ext cx="1663601" cy="52152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A476A48-25AA-9012-CDD9-5FBFC4A9D65E}"/>
              </a:ext>
            </a:extLst>
          </p:cNvPr>
          <p:cNvSpPr/>
          <p:nvPr/>
        </p:nvSpPr>
        <p:spPr>
          <a:xfrm>
            <a:off x="6327601" y="1555568"/>
            <a:ext cx="1082567" cy="2746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Surtrac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FC203BC4-27DC-16F1-7787-6563C712B5B8}"/>
              </a:ext>
            </a:extLst>
          </p:cNvPr>
          <p:cNvSpPr/>
          <p:nvPr/>
        </p:nvSpPr>
        <p:spPr>
          <a:xfrm>
            <a:off x="7499856" y="1560843"/>
            <a:ext cx="457200" cy="269394"/>
          </a:xfrm>
          <a:prstGeom prst="ellipse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8AC70EA5-4B6B-AC7C-64D4-6400C5606071}"/>
              </a:ext>
            </a:extLst>
          </p:cNvPr>
          <p:cNvSpPr/>
          <p:nvPr/>
        </p:nvSpPr>
        <p:spPr>
          <a:xfrm>
            <a:off x="614075" y="2077146"/>
            <a:ext cx="3547192" cy="3547192"/>
          </a:xfrm>
          <a:prstGeom prst="ellipse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F203CCA3-9AC9-1353-F99B-CCB3D4E7DE40}"/>
              </a:ext>
            </a:extLst>
          </p:cNvPr>
          <p:cNvSpPr txBox="1"/>
          <p:nvPr/>
        </p:nvSpPr>
        <p:spPr>
          <a:xfrm>
            <a:off x="10488305" y="250169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約</a:t>
            </a:r>
            <a:r>
              <a:rPr lang="en-US" altLang="zh-TW" dirty="0"/>
              <a:t>15m</a:t>
            </a:r>
            <a:endParaRPr lang="zh-TW" altLang="en-US" dirty="0"/>
          </a:p>
        </p:txBody>
      </p: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19956C6C-616C-E275-FED0-629EC0E692B3}"/>
              </a:ext>
            </a:extLst>
          </p:cNvPr>
          <p:cNvCxnSpPr>
            <a:cxnSpLocks/>
          </p:cNvCxnSpPr>
          <p:nvPr/>
        </p:nvCxnSpPr>
        <p:spPr>
          <a:xfrm>
            <a:off x="10440970" y="2877516"/>
            <a:ext cx="1027368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D0BBB11E-9C39-5F1E-68B6-0C5E5A355ED8}"/>
              </a:ext>
            </a:extLst>
          </p:cNvPr>
          <p:cNvCxnSpPr>
            <a:cxnSpLocks/>
          </p:cNvCxnSpPr>
          <p:nvPr/>
        </p:nvCxnSpPr>
        <p:spPr>
          <a:xfrm rot="5400000">
            <a:off x="3394376" y="2410588"/>
            <a:ext cx="0" cy="1082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橢圓 123">
            <a:extLst>
              <a:ext uri="{FF2B5EF4-FFF2-40B4-BE49-F238E27FC236}">
                <a16:creationId xmlns:a16="http://schemas.microsoft.com/office/drawing/2014/main" id="{F4FE1517-BC67-2E3F-5CE8-09F165F5A182}"/>
              </a:ext>
            </a:extLst>
          </p:cNvPr>
          <p:cNvSpPr/>
          <p:nvPr/>
        </p:nvSpPr>
        <p:spPr>
          <a:xfrm>
            <a:off x="6604601" y="2853626"/>
            <a:ext cx="1013163" cy="1097063"/>
          </a:xfrm>
          <a:prstGeom prst="ellipse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73D1DFB5-B1E4-B602-1213-87C1290163F3}"/>
              </a:ext>
            </a:extLst>
          </p:cNvPr>
          <p:cNvSpPr txBox="1"/>
          <p:nvPr/>
        </p:nvSpPr>
        <p:spPr>
          <a:xfrm>
            <a:off x="2955061" y="256899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約</a:t>
            </a:r>
            <a:r>
              <a:rPr lang="en-US" altLang="zh-TW" dirty="0"/>
              <a:t>15m</a:t>
            </a:r>
            <a:endParaRPr lang="zh-TW" altLang="en-US" dirty="0"/>
          </a:p>
        </p:txBody>
      </p: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FE2707A6-A71E-A07E-0951-A1F1B22D82E6}"/>
              </a:ext>
            </a:extLst>
          </p:cNvPr>
          <p:cNvCxnSpPr>
            <a:cxnSpLocks/>
          </p:cNvCxnSpPr>
          <p:nvPr/>
        </p:nvCxnSpPr>
        <p:spPr>
          <a:xfrm>
            <a:off x="2908291" y="2877516"/>
            <a:ext cx="1027368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02613434-AA9C-EEBA-8A9C-F445CA271FD4}"/>
              </a:ext>
            </a:extLst>
          </p:cNvPr>
          <p:cNvCxnSpPr>
            <a:cxnSpLocks/>
          </p:cNvCxnSpPr>
          <p:nvPr/>
        </p:nvCxnSpPr>
        <p:spPr>
          <a:xfrm>
            <a:off x="2898942" y="2501696"/>
            <a:ext cx="4259381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B2FB9F5D-0ED6-CCE2-B02A-8E08C6898D5B}"/>
              </a:ext>
            </a:extLst>
          </p:cNvPr>
          <p:cNvSpPr txBox="1"/>
          <p:nvPr/>
        </p:nvSpPr>
        <p:spPr>
          <a:xfrm>
            <a:off x="4622965" y="217891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約</a:t>
            </a:r>
            <a:r>
              <a:rPr lang="en-US" altLang="zh-TW" dirty="0"/>
              <a:t>121m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C5DF28A2-75A9-80AF-EA58-EEB69E922DC2}"/>
              </a:ext>
            </a:extLst>
          </p:cNvPr>
          <p:cNvSpPr/>
          <p:nvPr/>
        </p:nvSpPr>
        <p:spPr>
          <a:xfrm>
            <a:off x="4075289" y="1867929"/>
            <a:ext cx="1082567" cy="2746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ysClr val="windowText" lastClr="000000"/>
                </a:solidFill>
              </a:rPr>
              <a:t>Centracs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57D64531-7F52-1EA1-B308-EE8CC08AC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1" r="3496"/>
          <a:stretch/>
        </p:blipFill>
        <p:spPr>
          <a:xfrm rot="10800000">
            <a:off x="7852141" y="3215166"/>
            <a:ext cx="842434" cy="3237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A3D33E-5733-6D2B-886B-D13ECF1B6C2A}"/>
              </a:ext>
            </a:extLst>
          </p:cNvPr>
          <p:cNvSpPr/>
          <p:nvPr/>
        </p:nvSpPr>
        <p:spPr>
          <a:xfrm>
            <a:off x="6327601" y="1980118"/>
            <a:ext cx="1082567" cy="2746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ysClr val="windowText" lastClr="000000"/>
                </a:solidFill>
              </a:rPr>
              <a:t>QuicTrac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E57C9F-0D58-5249-5E20-D7921A4C5220}"/>
              </a:ext>
            </a:extLst>
          </p:cNvPr>
          <p:cNvSpPr/>
          <p:nvPr/>
        </p:nvSpPr>
        <p:spPr>
          <a:xfrm>
            <a:off x="7499856" y="1985393"/>
            <a:ext cx="457200" cy="269394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7C66F7-AB83-24AE-ED85-80DEAD1B7BC6}"/>
              </a:ext>
            </a:extLst>
          </p:cNvPr>
          <p:cNvSpPr/>
          <p:nvPr/>
        </p:nvSpPr>
        <p:spPr>
          <a:xfrm>
            <a:off x="5963876" y="3859102"/>
            <a:ext cx="71688" cy="889662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0D351FC-0DB1-7882-DA6C-92A9606BE4FA}"/>
              </a:ext>
            </a:extLst>
          </p:cNvPr>
          <p:cNvSpPr/>
          <p:nvPr/>
        </p:nvSpPr>
        <p:spPr>
          <a:xfrm>
            <a:off x="5963876" y="2966453"/>
            <a:ext cx="71688" cy="889662"/>
          </a:xfrm>
          <a:prstGeom prst="rect">
            <a:avLst/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356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FFCB0-276A-9664-47E6-888A5AC4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觸動號誌演算法主流設計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58F94B-7175-C0E4-085F-057202E3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C5638-6E0C-AB5E-FF9F-2D6848F7098B}"/>
              </a:ext>
            </a:extLst>
          </p:cNvPr>
          <p:cNvSpPr txBox="1"/>
          <p:nvPr/>
        </p:nvSpPr>
        <p:spPr>
          <a:xfrm>
            <a:off x="1084218" y="5827346"/>
            <a:ext cx="674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Q-Free MAXTIME Suite | Sophisticated traffic signal control software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739B6A-AC2F-D98F-1BBC-CD50E5EC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81" y="5669064"/>
            <a:ext cx="533474" cy="6858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EAAC862-EF24-5E65-1D47-7B549C43F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81" y="3681321"/>
            <a:ext cx="2067213" cy="51442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005791F-2837-905D-B323-5BB9C3D7F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309" y="3555937"/>
            <a:ext cx="2857500" cy="71437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245D99B-8212-36B0-D31A-6313054CB83B}"/>
              </a:ext>
            </a:extLst>
          </p:cNvPr>
          <p:cNvSpPr txBox="1"/>
          <p:nvPr/>
        </p:nvSpPr>
        <p:spPr>
          <a:xfrm>
            <a:off x="2689498" y="3753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6"/>
              </a:rPr>
              <a:t>Overview of SCATS Products (nsw.gov.au)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A45298-3502-6B2B-E44B-554C561C36E4}"/>
              </a:ext>
            </a:extLst>
          </p:cNvPr>
          <p:cNvSpPr txBox="1"/>
          <p:nvPr/>
        </p:nvSpPr>
        <p:spPr>
          <a:xfrm>
            <a:off x="9469808" y="3728458"/>
            <a:ext cx="2482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7"/>
              </a:rPr>
              <a:t>SCOOT® - TRL Software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C89DDD-1413-B20D-A34F-9EA8DBD8AD68}"/>
              </a:ext>
            </a:extLst>
          </p:cNvPr>
          <p:cNvSpPr txBox="1"/>
          <p:nvPr/>
        </p:nvSpPr>
        <p:spPr>
          <a:xfrm>
            <a:off x="516310" y="1089516"/>
            <a:ext cx="1143620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i="0" dirty="0">
                <a:solidFill>
                  <a:srgbClr val="1B365D"/>
                </a:solidFill>
                <a:effectLst/>
                <a:latin typeface="weblysleek_uisemibold"/>
              </a:rPr>
              <a:t>Types of ASCT</a:t>
            </a:r>
          </a:p>
          <a:p>
            <a:pPr algn="l"/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Implementing ASCT will maximize the capacity of existing systems, ultimately reducing costs for both system users and operating agencies.</a:t>
            </a:r>
          </a:p>
          <a:p>
            <a:pPr algn="l"/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Many choices are available from many vendors, with more in development. Available adaptive signal control technologies include the Split Cycle Offset Optimization Technique (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SCOOT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Sydney Coordinated Adaptive Traffic System (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SCATS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Real Time Hierarchical Optimized Distributed Effective System (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RHODES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and Optimized Policies for Adaptive Control (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OPAC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"Virtual Fixed Cycle" and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ACS Lite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altLang="zh-TW" sz="16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InSync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developed by </a:t>
            </a:r>
            <a:r>
              <a:rPr lang="en-US" altLang="zh-TW" sz="1600" b="0" i="0" u="none" strike="noStrike" dirty="0">
                <a:solidFill>
                  <a:srgbClr val="0040F0"/>
                </a:solidFill>
                <a:effectLst/>
                <a:latin typeface="Arial" panose="020B0604020202020204" pitchFamily="34" charset="0"/>
                <a:hlinkClick r:id="rId8"/>
              </a:rPr>
              <a:t>Rhythm Engineering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(Lenexa, Kansas) combines a strategy of global and local intersection optimization methodology to improve arterial progression while reducing side street and left turn delay.  There are many others in existence and in development.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9D1A86-EE92-C5A6-CF27-D97800A40248}"/>
              </a:ext>
            </a:extLst>
          </p:cNvPr>
          <p:cNvSpPr txBox="1"/>
          <p:nvPr/>
        </p:nvSpPr>
        <p:spPr>
          <a:xfrm>
            <a:off x="461881" y="42278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Sydney Coordinated Adaptive Traffic System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C09381-E3C6-37AC-3583-501AB9C57D07}"/>
              </a:ext>
            </a:extLst>
          </p:cNvPr>
          <p:cNvSpPr txBox="1"/>
          <p:nvPr/>
        </p:nvSpPr>
        <p:spPr>
          <a:xfrm>
            <a:off x="6612309" y="41957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Split Cycle Offset Optimization Technique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963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04CED-2B90-ED7A-BCC9-B9D747E1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4F3A86-DF0C-72CD-2895-D85FCC04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32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FB2CB12-7F0F-DCE5-25F5-8470F731346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459894"/>
          <a:ext cx="8688933" cy="911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315">
                  <a:extLst>
                    <a:ext uri="{9D8B030D-6E8A-4147-A177-3AD203B41FA5}">
                      <a16:colId xmlns:a16="http://schemas.microsoft.com/office/drawing/2014/main" val="159614444"/>
                    </a:ext>
                  </a:extLst>
                </a:gridCol>
                <a:gridCol w="698818">
                  <a:extLst>
                    <a:ext uri="{9D8B030D-6E8A-4147-A177-3AD203B41FA5}">
                      <a16:colId xmlns:a16="http://schemas.microsoft.com/office/drawing/2014/main" val="36745752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439004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729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developer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5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SCATS, Sydney Coordinated Adaptive Traffic System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NSW Government Department of Main Roads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1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SCOOT, Split Cycle Offset Optimization Technique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United Kingdom Transport Research Laboratory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歐洲盛行，美國少用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不符號控器架構、貴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48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RHODES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69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OPAC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RTACL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1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InSync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58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Lite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FHWA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9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Centracs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FHWA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依據</a:t>
                      </a:r>
                      <a:r>
                        <a:rPr lang="en-US" altLang="zh-TW" dirty="0"/>
                        <a:t>ACS Lite</a:t>
                      </a:r>
                      <a:r>
                        <a:rPr lang="zh-TW" altLang="en-US" dirty="0"/>
                        <a:t>建構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7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LA-ATCS, LA-Adaptive Traffic Control System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LADOT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23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SynchroGreen</a:t>
                      </a:r>
                      <a:r>
                        <a:rPr lang="en-US" altLang="zh-TW" dirty="0"/>
                        <a:t>/ </a:t>
                      </a:r>
                      <a:r>
                        <a:rPr lang="en-US" altLang="zh-TW" dirty="0" err="1"/>
                        <a:t>ATMS.now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052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NWS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Voyage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1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QuicTrac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1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ACDSS, Adaptive Control </a:t>
                      </a:r>
                    </a:p>
                    <a:p>
                      <a:r>
                        <a:rPr lang="en-US" altLang="zh-TW" dirty="0"/>
                        <a:t>Decision Support </a:t>
                      </a:r>
                    </a:p>
                    <a:p>
                      <a:r>
                        <a:rPr lang="en-US" altLang="zh-TW" dirty="0"/>
                        <a:t>System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78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Meadowlands </a:t>
                      </a:r>
                    </a:p>
                    <a:p>
                      <a:r>
                        <a:rPr lang="en-US" altLang="zh-TW" dirty="0"/>
                        <a:t>Adaptive Signal </a:t>
                      </a:r>
                    </a:p>
                    <a:p>
                      <a:r>
                        <a:rPr lang="en-US" altLang="zh-TW" dirty="0"/>
                        <a:t>System for Traffic </a:t>
                      </a:r>
                    </a:p>
                    <a:p>
                      <a:r>
                        <a:rPr lang="en-US" altLang="zh-TW" dirty="0"/>
                        <a:t>Reduction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66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Kadence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1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Surtrac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04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Marlin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58854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34AC7B92-2BC8-045B-0A89-EB4824A1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169" y="542447"/>
            <a:ext cx="684943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81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FFCB0-276A-9664-47E6-888A5AC4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觸動號誌演算法主流設計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58F94B-7175-C0E4-085F-057202E3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C5638-6E0C-AB5E-FF9F-2D6848F7098B}"/>
              </a:ext>
            </a:extLst>
          </p:cNvPr>
          <p:cNvSpPr txBox="1"/>
          <p:nvPr/>
        </p:nvSpPr>
        <p:spPr>
          <a:xfrm>
            <a:off x="1084218" y="5827346"/>
            <a:ext cx="674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Q-Free MAXTIME Suite | Sophisticated traffic signal control software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739B6A-AC2F-D98F-1BBC-CD50E5EC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81" y="5669064"/>
            <a:ext cx="533474" cy="6858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EAAC862-EF24-5E65-1D47-7B549C43F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81" y="3681321"/>
            <a:ext cx="2067213" cy="51442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005791F-2837-905D-B323-5BB9C3D7F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309" y="3555937"/>
            <a:ext cx="2857500" cy="71437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245D99B-8212-36B0-D31A-6313054CB83B}"/>
              </a:ext>
            </a:extLst>
          </p:cNvPr>
          <p:cNvSpPr txBox="1"/>
          <p:nvPr/>
        </p:nvSpPr>
        <p:spPr>
          <a:xfrm>
            <a:off x="2689498" y="3753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6"/>
              </a:rPr>
              <a:t>Overview of SCATS Products (nsw.gov.au)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A45298-3502-6B2B-E44B-554C561C36E4}"/>
              </a:ext>
            </a:extLst>
          </p:cNvPr>
          <p:cNvSpPr txBox="1"/>
          <p:nvPr/>
        </p:nvSpPr>
        <p:spPr>
          <a:xfrm>
            <a:off x="9469808" y="3728458"/>
            <a:ext cx="2482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7"/>
              </a:rPr>
              <a:t>SCOOT® - TRL Software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C89DDD-1413-B20D-A34F-9EA8DBD8AD68}"/>
              </a:ext>
            </a:extLst>
          </p:cNvPr>
          <p:cNvSpPr txBox="1"/>
          <p:nvPr/>
        </p:nvSpPr>
        <p:spPr>
          <a:xfrm>
            <a:off x="516310" y="1089516"/>
            <a:ext cx="1143620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i="0" dirty="0">
                <a:solidFill>
                  <a:srgbClr val="1B365D"/>
                </a:solidFill>
                <a:effectLst/>
                <a:latin typeface="weblysleek_uisemibold"/>
              </a:rPr>
              <a:t>Types of ASCT</a:t>
            </a:r>
          </a:p>
          <a:p>
            <a:pPr algn="l"/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Implementing ASCT will maximize the capacity of existing systems, ultimately reducing costs for both system users and operating agencies.</a:t>
            </a:r>
          </a:p>
          <a:p>
            <a:pPr algn="l"/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Many choices are available from many vendors, with more in development. Available adaptive signal control technologies include the Split Cycle Offset Optimization Technique (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SCOOT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Sydney Coordinated Adaptive Traffic System (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SCATS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Real Time Hierarchical Optimized Distributed Effective System (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RHODES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and Optimized Policies for Adaptive Control (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OPAC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"Virtual Fixed Cycle" and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ACS Lite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altLang="zh-TW" sz="16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InSync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developed by </a:t>
            </a:r>
            <a:r>
              <a:rPr lang="en-US" altLang="zh-TW" sz="1600" b="0" i="0" u="none" strike="noStrike" dirty="0">
                <a:solidFill>
                  <a:srgbClr val="0040F0"/>
                </a:solidFill>
                <a:effectLst/>
                <a:latin typeface="Arial" panose="020B0604020202020204" pitchFamily="34" charset="0"/>
                <a:hlinkClick r:id="rId8"/>
              </a:rPr>
              <a:t>Rhythm Engineering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(Lenexa, Kansas) combines a strategy of global and local intersection optimization methodology to improve arterial progression while reducing side street and left turn delay.  There are many others in existence and in development.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9D1A86-EE92-C5A6-CF27-D97800A40248}"/>
              </a:ext>
            </a:extLst>
          </p:cNvPr>
          <p:cNvSpPr txBox="1"/>
          <p:nvPr/>
        </p:nvSpPr>
        <p:spPr>
          <a:xfrm>
            <a:off x="461881" y="42278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Sydney Coordinated Adaptive Traffic System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C09381-E3C6-37AC-3583-501AB9C57D07}"/>
              </a:ext>
            </a:extLst>
          </p:cNvPr>
          <p:cNvSpPr txBox="1"/>
          <p:nvPr/>
        </p:nvSpPr>
        <p:spPr>
          <a:xfrm>
            <a:off x="6612309" y="41957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Split Cycle Offset Optimization Technique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9435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04CED-2B90-ED7A-BCC9-B9D747E1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4F3A86-DF0C-72CD-2895-D85FCC04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34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FB2CB12-7F0F-DCE5-25F5-8470F731346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459894"/>
          <a:ext cx="8688933" cy="911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315">
                  <a:extLst>
                    <a:ext uri="{9D8B030D-6E8A-4147-A177-3AD203B41FA5}">
                      <a16:colId xmlns:a16="http://schemas.microsoft.com/office/drawing/2014/main" val="159614444"/>
                    </a:ext>
                  </a:extLst>
                </a:gridCol>
                <a:gridCol w="698818">
                  <a:extLst>
                    <a:ext uri="{9D8B030D-6E8A-4147-A177-3AD203B41FA5}">
                      <a16:colId xmlns:a16="http://schemas.microsoft.com/office/drawing/2014/main" val="36745752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439004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729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developer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5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SCATS, Sydney Coordinated Adaptive Traffic System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NSW Government Department of Main Roads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1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SCOOT, Split Cycle Offset Optimization Technique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United Kingdom Transport Research Laboratory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歐洲盛行，美國少用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不符號控器架構、貴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48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RHODES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69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OPAC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0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RTACL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1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InSync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58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Lite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FHWA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9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Centracs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FHWA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依據</a:t>
                      </a:r>
                      <a:r>
                        <a:rPr lang="en-US" altLang="zh-TW" dirty="0"/>
                        <a:t>ACS Lite</a:t>
                      </a:r>
                      <a:r>
                        <a:rPr lang="zh-TW" altLang="en-US" dirty="0"/>
                        <a:t>建構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7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LA-ATCS, LA-Adaptive Traffic Control System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LADOT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23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SynchroGreen</a:t>
                      </a:r>
                      <a:r>
                        <a:rPr lang="en-US" altLang="zh-TW" dirty="0"/>
                        <a:t>/ </a:t>
                      </a:r>
                      <a:r>
                        <a:rPr lang="en-US" altLang="zh-TW" dirty="0" err="1"/>
                        <a:t>ATMS.now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052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NWS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Voyage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1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QuicTrac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1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ACDSS, Adaptive Control </a:t>
                      </a:r>
                    </a:p>
                    <a:p>
                      <a:r>
                        <a:rPr lang="en-US" altLang="zh-TW" dirty="0"/>
                        <a:t>Decision Support </a:t>
                      </a:r>
                    </a:p>
                    <a:p>
                      <a:r>
                        <a:rPr lang="en-US" altLang="zh-TW" dirty="0"/>
                        <a:t>System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78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Meadowlands </a:t>
                      </a:r>
                    </a:p>
                    <a:p>
                      <a:r>
                        <a:rPr lang="en-US" altLang="zh-TW" dirty="0"/>
                        <a:t>Adaptive Signal </a:t>
                      </a:r>
                    </a:p>
                    <a:p>
                      <a:r>
                        <a:rPr lang="en-US" altLang="zh-TW" dirty="0"/>
                        <a:t>System for Traffic </a:t>
                      </a:r>
                    </a:p>
                    <a:p>
                      <a:r>
                        <a:rPr lang="en-US" altLang="zh-TW" dirty="0"/>
                        <a:t>Reduction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66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Kadence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1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Surtrac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04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Marlin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58854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34AC7B92-2BC8-045B-0A89-EB4824A1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169" y="542447"/>
            <a:ext cx="684943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69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2A5C64-1815-5BB9-B1B4-482104AB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F602A1-AA68-061F-3829-4B06E7C8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35</a:t>
            </a:fld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F8087A-C50E-4EAB-046C-E90EA7B4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8DDDDF-995B-A693-5498-21B69E90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747338"/>
            <a:ext cx="9288171" cy="53633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3E37A4-C861-DBF1-1ECE-D3D6A725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55" y="6257841"/>
            <a:ext cx="902143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3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6C61A-FA7A-B55B-9267-26FB7B47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優勢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90FDEA-7949-FAFA-539B-4B6BBE64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36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2EC66F-6750-E80D-46D0-CAB9E4FC27FC}"/>
              </a:ext>
            </a:extLst>
          </p:cNvPr>
          <p:cNvSpPr txBox="1"/>
          <p:nvPr/>
        </p:nvSpPr>
        <p:spPr>
          <a:xfrm>
            <a:off x="985520" y="1259840"/>
            <a:ext cx="7205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可偵測下游路段壅塞，及時疏通，避免上游車輛湧入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Gating:</a:t>
            </a:r>
            <a:r>
              <a:rPr lang="zh-TW" altLang="en-US" dirty="0"/>
              <a:t> 偵測下游堵塞，單獨增加綠帶可能會造成更嚴重壅塞狀態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4B783B-5846-31BE-B0E3-407940E6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60" y="1904722"/>
            <a:ext cx="8052712" cy="46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EF3EA-3F48-AE61-24B3-798A79A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連鎖路口進階控制方式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B4D24C-CA29-B5DF-2B27-D277964F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50F9B2-A3EB-2269-85F0-173ECD0FA82C}"/>
              </a:ext>
            </a:extLst>
          </p:cNvPr>
          <p:cNvSpPr txBox="1"/>
          <p:nvPr/>
        </p:nvSpPr>
        <p:spPr>
          <a:xfrm>
            <a:off x="7757623" y="6511054"/>
            <a:ext cx="359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dirty="0"/>
              <a:t>資料來源：</a:t>
            </a:r>
            <a:r>
              <a:rPr lang="en-US" altLang="zh-TW" sz="1600" dirty="0"/>
              <a:t>Signal Timing Manual, FHWA</a:t>
            </a:r>
            <a:endParaRPr lang="zh-TW" altLang="en-US" sz="1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2FC953-9061-B411-5316-AFE7DC6E8468}"/>
              </a:ext>
            </a:extLst>
          </p:cNvPr>
          <p:cNvSpPr txBox="1"/>
          <p:nvPr/>
        </p:nvSpPr>
        <p:spPr>
          <a:xfrm>
            <a:off x="460262" y="1772746"/>
            <a:ext cx="1084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連鎖時相觸動</a:t>
            </a:r>
            <a:r>
              <a:rPr lang="en-US" altLang="zh-TW" dirty="0"/>
              <a:t>: </a:t>
            </a:r>
            <a:r>
              <a:rPr lang="zh-TW" altLang="en-US" dirty="0"/>
              <a:t>主幹道連鎖號誌已達最小綠燈時間 </a:t>
            </a:r>
            <a:r>
              <a:rPr lang="en-US" altLang="zh-TW" dirty="0"/>
              <a:t>+</a:t>
            </a:r>
            <a:r>
              <a:rPr lang="zh-TW" altLang="en-US" dirty="0"/>
              <a:t> 偵測到車流已消散，切斷綠燈 </a:t>
            </a:r>
            <a:r>
              <a:rPr lang="en-US" altLang="zh-TW" dirty="0"/>
              <a:t>(Gap out)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交通量小情境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9A7DDC-1A48-3A95-52FB-B62272724285}"/>
              </a:ext>
            </a:extLst>
          </p:cNvPr>
          <p:cNvSpPr txBox="1"/>
          <p:nvPr/>
        </p:nvSpPr>
        <p:spPr>
          <a:xfrm>
            <a:off x="460262" y="2142078"/>
            <a:ext cx="1170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Dynamic Phase Length: </a:t>
            </a:r>
            <a:r>
              <a:rPr lang="zh-TW" altLang="en-US" dirty="0"/>
              <a:t>調整時相的切斷 </a:t>
            </a:r>
            <a:r>
              <a:rPr lang="en-US" altLang="zh-TW" dirty="0"/>
              <a:t>(force-off)</a:t>
            </a:r>
            <a:r>
              <a:rPr lang="zh-TW" altLang="en-US" dirty="0"/>
              <a:t>時間，以因應過長或較短停等車隊</a:t>
            </a:r>
            <a:r>
              <a:rPr lang="zh-TW" altLang="en-US" dirty="0">
                <a:sym typeface="Wingdings" panose="05000000000000000000" pitchFamily="2" charset="2"/>
              </a:rPr>
              <a:t>，但週期不改變或縮短連鎖時相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偵測車隊長度掌握路口各方向需求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21EFFD7-6A01-5192-60EB-CDE48370B5E1}"/>
              </a:ext>
            </a:extLst>
          </p:cNvPr>
          <p:cNvSpPr txBox="1"/>
          <p:nvPr/>
        </p:nvSpPr>
        <p:spPr>
          <a:xfrm>
            <a:off x="460262" y="2788409"/>
            <a:ext cx="713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Phase re-service: </a:t>
            </a:r>
            <a:r>
              <a:rPr lang="zh-TW" altLang="en-US" dirty="0"/>
              <a:t>在單一周期內重複開啟時相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中低交通量情況最有效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520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0FDE2-7740-C424-0E2C-B81B8000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美國導入適應性號誌歷程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D35755-A1B6-AEC1-124C-A0513764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B093014-8CBC-5A6A-6064-258B167B526A}"/>
              </a:ext>
            </a:extLst>
          </p:cNvPr>
          <p:cNvSpPr txBox="1"/>
          <p:nvPr/>
        </p:nvSpPr>
        <p:spPr>
          <a:xfrm>
            <a:off x="1425628" y="2532885"/>
            <a:ext cx="108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RT-TRACS</a:t>
            </a:r>
          </a:p>
          <a:p>
            <a:r>
              <a:rPr lang="en-US" altLang="zh-TW" dirty="0"/>
              <a:t>Phase 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DD74F5-A2D2-783B-9DEC-5F9864670DE9}"/>
              </a:ext>
            </a:extLst>
          </p:cNvPr>
          <p:cNvSpPr txBox="1"/>
          <p:nvPr/>
        </p:nvSpPr>
        <p:spPr>
          <a:xfrm>
            <a:off x="664028" y="25328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1992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99543B-025A-B708-302C-31359CF382AE}"/>
              </a:ext>
            </a:extLst>
          </p:cNvPr>
          <p:cNvSpPr txBox="1"/>
          <p:nvPr/>
        </p:nvSpPr>
        <p:spPr>
          <a:xfrm>
            <a:off x="2736238" y="2532885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測試</a:t>
            </a:r>
            <a:r>
              <a:rPr lang="en-US" altLang="zh-TW" dirty="0"/>
              <a:t>ATCS</a:t>
            </a:r>
            <a:r>
              <a:rPr lang="zh-TW" altLang="en-US" dirty="0"/>
              <a:t>功效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2FA1E7-37FE-563B-F1E9-8F8C8801C88E}"/>
              </a:ext>
            </a:extLst>
          </p:cNvPr>
          <p:cNvSpPr txBox="1"/>
          <p:nvPr/>
        </p:nvSpPr>
        <p:spPr>
          <a:xfrm>
            <a:off x="4518515" y="2532885"/>
            <a:ext cx="1253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OPAC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RHODES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RTACL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377CBD5-5DEA-1553-EA88-262F552C6C70}"/>
              </a:ext>
            </a:extLst>
          </p:cNvPr>
          <p:cNvSpPr txBox="1"/>
          <p:nvPr/>
        </p:nvSpPr>
        <p:spPr>
          <a:xfrm>
            <a:off x="6100108" y="2532885"/>
            <a:ext cx="32219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成果普通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RHODES</a:t>
            </a:r>
            <a:r>
              <a:rPr lang="zh-TW" altLang="en-US" sz="1600" dirty="0"/>
              <a:t>在擁擠路段可保持路況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RTACL</a:t>
            </a:r>
            <a:r>
              <a:rPr lang="zh-TW" altLang="en-US" sz="1600" dirty="0"/>
              <a:t>成果不佳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8F24CC-AFD8-64C2-F7D4-6EB33B6ED0E0}"/>
              </a:ext>
            </a:extLst>
          </p:cNvPr>
          <p:cNvSpPr txBox="1"/>
          <p:nvPr/>
        </p:nvSpPr>
        <p:spPr>
          <a:xfrm>
            <a:off x="9544635" y="2532885"/>
            <a:ext cx="2517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太貴 </a:t>
            </a:r>
            <a:r>
              <a:rPr lang="en-US" altLang="zh-TW" dirty="0"/>
              <a:t>(</a:t>
            </a:r>
            <a:r>
              <a:rPr lang="zh-TW" altLang="en-US" dirty="0"/>
              <a:t>單一路口</a:t>
            </a:r>
            <a:r>
              <a:rPr lang="en-US" altLang="zh-TW" dirty="0"/>
              <a:t>10</a:t>
            </a:r>
            <a:r>
              <a:rPr lang="zh-TW" altLang="en-US" dirty="0"/>
              <a:t>萬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不認為比</a:t>
            </a:r>
            <a:r>
              <a:rPr lang="en-US" altLang="zh-TW" dirty="0"/>
              <a:t>TOD</a:t>
            </a:r>
            <a:r>
              <a:rPr lang="zh-TW" altLang="en-US" dirty="0"/>
              <a:t>好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E82E40A-2A24-905F-65D7-1BE6DF1B63DF}"/>
              </a:ext>
            </a:extLst>
          </p:cNvPr>
          <p:cNvSpPr txBox="1"/>
          <p:nvPr/>
        </p:nvSpPr>
        <p:spPr>
          <a:xfrm>
            <a:off x="1425628" y="3697656"/>
            <a:ext cx="108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RT-TRACS</a:t>
            </a:r>
          </a:p>
          <a:p>
            <a:r>
              <a:rPr lang="en-US" altLang="zh-TW" dirty="0"/>
              <a:t>Phase 2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3A57B4-73C9-F06F-E564-1A3075BAFBF7}"/>
              </a:ext>
            </a:extLst>
          </p:cNvPr>
          <p:cNvSpPr txBox="1"/>
          <p:nvPr/>
        </p:nvSpPr>
        <p:spPr>
          <a:xfrm>
            <a:off x="664028" y="36976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2004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48B153B-7F5D-E9F3-BDFD-5A4E4BEE6E29}"/>
              </a:ext>
            </a:extLst>
          </p:cNvPr>
          <p:cNvSpPr txBox="1"/>
          <p:nvPr/>
        </p:nvSpPr>
        <p:spPr>
          <a:xfrm>
            <a:off x="2736238" y="3697655"/>
            <a:ext cx="178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開發便宜、易導入版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ACS-Lite</a:t>
            </a:r>
            <a:r>
              <a:rPr lang="zh-TW" altLang="en-US" dirty="0"/>
              <a:t>並測試功效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A2E5FD7-F922-22FE-55B4-D53046C5969C}"/>
              </a:ext>
            </a:extLst>
          </p:cNvPr>
          <p:cNvSpPr txBox="1"/>
          <p:nvPr/>
        </p:nvSpPr>
        <p:spPr>
          <a:xfrm>
            <a:off x="4518515" y="3697655"/>
            <a:ext cx="12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ACS-Lite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DF43B0-2C62-2544-FDFC-A71D258E5873}"/>
              </a:ext>
            </a:extLst>
          </p:cNvPr>
          <p:cNvSpPr txBox="1"/>
          <p:nvPr/>
        </p:nvSpPr>
        <p:spPr>
          <a:xfrm>
            <a:off x="6100108" y="3697655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兌現承諾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降低延滯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降低費用</a:t>
            </a:r>
            <a:endParaRPr lang="en-US" altLang="zh-TW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314B75-B409-3E72-124C-B2C66BF3DBE1}"/>
              </a:ext>
            </a:extLst>
          </p:cNvPr>
          <p:cNvSpPr txBox="1"/>
          <p:nvPr/>
        </p:nvSpPr>
        <p:spPr>
          <a:xfrm>
            <a:off x="9544635" y="3697655"/>
            <a:ext cx="247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認為</a:t>
            </a:r>
            <a:r>
              <a:rPr lang="en-US" altLang="zh-TW" dirty="0"/>
              <a:t>ACS-Lite</a:t>
            </a:r>
            <a:r>
              <a:rPr lang="zh-TW" altLang="en-US" dirty="0"/>
              <a:t>是研究計畫而非產品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市場需求不高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3DC12D9-8CB5-B823-1EC2-CA0A18F003EC}"/>
              </a:ext>
            </a:extLst>
          </p:cNvPr>
          <p:cNvSpPr txBox="1"/>
          <p:nvPr/>
        </p:nvSpPr>
        <p:spPr>
          <a:xfrm>
            <a:off x="1425628" y="4816260"/>
            <a:ext cx="108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RT-TRACS</a:t>
            </a:r>
          </a:p>
          <a:p>
            <a:r>
              <a:rPr lang="en-US" altLang="zh-TW" dirty="0"/>
              <a:t>Phase 3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A8F3A7D-F969-95AE-252E-234098F2A2AB}"/>
              </a:ext>
            </a:extLst>
          </p:cNvPr>
          <p:cNvSpPr txBox="1"/>
          <p:nvPr/>
        </p:nvSpPr>
        <p:spPr>
          <a:xfrm>
            <a:off x="664028" y="48162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2009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DF1D872-2CE8-4D2D-9B78-CEAB8D809B0E}"/>
              </a:ext>
            </a:extLst>
          </p:cNvPr>
          <p:cNvSpPr txBox="1"/>
          <p:nvPr/>
        </p:nvSpPr>
        <p:spPr>
          <a:xfrm>
            <a:off x="2736238" y="4816260"/>
            <a:ext cx="178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加強推廣，整合入</a:t>
            </a:r>
            <a:r>
              <a:rPr lang="en-US" altLang="zh-TW" dirty="0"/>
              <a:t>EDC</a:t>
            </a:r>
            <a:r>
              <a:rPr lang="zh-TW" altLang="en-US" dirty="0"/>
              <a:t>計畫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A28AB3-744A-6452-FD08-AF5EC6C04780}"/>
              </a:ext>
            </a:extLst>
          </p:cNvPr>
          <p:cNvSpPr txBox="1"/>
          <p:nvPr/>
        </p:nvSpPr>
        <p:spPr>
          <a:xfrm>
            <a:off x="4518515" y="4816260"/>
            <a:ext cx="138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ACS-Lite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其他</a:t>
            </a:r>
            <a:r>
              <a:rPr lang="en-US" altLang="zh-TW" dirty="0"/>
              <a:t>ATCS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C7FC293-A618-B166-6FF3-52778B3D9B00}"/>
              </a:ext>
            </a:extLst>
          </p:cNvPr>
          <p:cNvSpPr txBox="1"/>
          <p:nvPr/>
        </p:nvSpPr>
        <p:spPr>
          <a:xfrm>
            <a:off x="6100108" y="48162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透過系統工程加強推廣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大幅增加導入數量</a:t>
            </a:r>
            <a:endParaRPr lang="en-US" altLang="zh-TW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B34AB02-0E62-E988-0945-2FF10F6B14E6}"/>
              </a:ext>
            </a:extLst>
          </p:cNvPr>
          <p:cNvSpPr txBox="1"/>
          <p:nvPr/>
        </p:nvSpPr>
        <p:spPr>
          <a:xfrm>
            <a:off x="9544635" y="4816260"/>
            <a:ext cx="247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2015</a:t>
            </a:r>
            <a:r>
              <a:rPr lang="zh-TW" altLang="en-US" dirty="0"/>
              <a:t>年已有</a:t>
            </a:r>
            <a:r>
              <a:rPr lang="en-US" altLang="zh-TW" dirty="0"/>
              <a:t>227</a:t>
            </a:r>
            <a:r>
              <a:rPr lang="zh-TW" altLang="en-US" dirty="0"/>
              <a:t>套系統落地，其中</a:t>
            </a:r>
            <a:r>
              <a:rPr lang="en-US" altLang="zh-TW" dirty="0"/>
              <a:t>19</a:t>
            </a:r>
            <a:r>
              <a:rPr lang="zh-TW" altLang="en-US" dirty="0"/>
              <a:t>套為</a:t>
            </a:r>
            <a:r>
              <a:rPr lang="en-US" altLang="zh-TW" dirty="0"/>
              <a:t>ACS-Lite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D551FB-6B9A-03CC-1888-1AE45976E1CD}"/>
              </a:ext>
            </a:extLst>
          </p:cNvPr>
          <p:cNvSpPr txBox="1"/>
          <p:nvPr/>
        </p:nvSpPr>
        <p:spPr>
          <a:xfrm>
            <a:off x="664028" y="1210743"/>
            <a:ext cx="5923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u="sng" dirty="0"/>
              <a:t>1970s</a:t>
            </a:r>
            <a:r>
              <a:rPr lang="zh-TW" altLang="en-US" u="sng" dirty="0"/>
              <a:t>澳洲推出</a:t>
            </a:r>
            <a:r>
              <a:rPr lang="en-US" altLang="zh-TW" u="sng" dirty="0"/>
              <a:t>SCATS</a:t>
            </a:r>
            <a:r>
              <a:rPr lang="zh-TW" altLang="en-US" u="sng" dirty="0"/>
              <a:t>、英國推出</a:t>
            </a:r>
            <a:r>
              <a:rPr lang="en-US" altLang="zh-TW" u="sng" dirty="0"/>
              <a:t>SCOOT</a:t>
            </a:r>
            <a:r>
              <a:rPr lang="zh-TW" altLang="en-US" u="sng" dirty="0"/>
              <a:t>適應性號誌科技</a:t>
            </a:r>
            <a:endParaRPr lang="en-US" altLang="zh-TW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u="sng" dirty="0"/>
              <a:t>1992</a:t>
            </a:r>
            <a:r>
              <a:rPr lang="zh-TW" altLang="en-US" u="sng" dirty="0"/>
              <a:t>年</a:t>
            </a:r>
            <a:r>
              <a:rPr lang="en-US" altLang="zh-TW" u="sng" dirty="0"/>
              <a:t>FHWA</a:t>
            </a:r>
            <a:r>
              <a:rPr lang="zh-TW" altLang="en-US" u="sng" dirty="0"/>
              <a:t>才正式推動計畫試驗成效及協助導入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C41DC7-F8FF-7AAD-5A52-78411C90FBB2}"/>
              </a:ext>
            </a:extLst>
          </p:cNvPr>
          <p:cNvSpPr txBox="1"/>
          <p:nvPr/>
        </p:nvSpPr>
        <p:spPr>
          <a:xfrm>
            <a:off x="1425628" y="2207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階段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8A2B896-4140-255A-B253-0CB86C1BD639}"/>
              </a:ext>
            </a:extLst>
          </p:cNvPr>
          <p:cNvSpPr txBox="1"/>
          <p:nvPr/>
        </p:nvSpPr>
        <p:spPr>
          <a:xfrm>
            <a:off x="664028" y="2207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年分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ED7C96B-6A8D-F350-2BB8-3F37494677D6}"/>
              </a:ext>
            </a:extLst>
          </p:cNvPr>
          <p:cNvSpPr txBox="1"/>
          <p:nvPr/>
        </p:nvSpPr>
        <p:spPr>
          <a:xfrm>
            <a:off x="2736238" y="2207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目標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36B8A1D-7DF6-710D-4D7F-CC803E545B4B}"/>
              </a:ext>
            </a:extLst>
          </p:cNvPr>
          <p:cNvSpPr txBox="1"/>
          <p:nvPr/>
        </p:nvSpPr>
        <p:spPr>
          <a:xfrm>
            <a:off x="4518515" y="2207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主要科技</a:t>
            </a:r>
            <a:endParaRPr lang="en-US" altLang="zh-TW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C032972-27BD-10A3-D1D9-0731B48AE6B5}"/>
              </a:ext>
            </a:extLst>
          </p:cNvPr>
          <p:cNvSpPr txBox="1"/>
          <p:nvPr/>
        </p:nvSpPr>
        <p:spPr>
          <a:xfrm>
            <a:off x="6100108" y="2207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成效</a:t>
            </a:r>
            <a:endParaRPr lang="zh-TW" altLang="en-US" sz="16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62F7C45-5D91-ED74-8B82-4CEDD8293094}"/>
              </a:ext>
            </a:extLst>
          </p:cNvPr>
          <p:cNvSpPr txBox="1"/>
          <p:nvPr/>
        </p:nvSpPr>
        <p:spPr>
          <a:xfrm>
            <a:off x="9544635" y="2207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市場回饋</a:t>
            </a:r>
            <a:endParaRPr lang="en-US" altLang="zh-TW" b="1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79B72BE-D91C-53C0-928D-B838C3672A50}"/>
              </a:ext>
            </a:extLst>
          </p:cNvPr>
          <p:cNvSpPr txBox="1"/>
          <p:nvPr/>
        </p:nvSpPr>
        <p:spPr>
          <a:xfrm>
            <a:off x="9628328" y="6511054"/>
            <a:ext cx="172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dirty="0"/>
              <a:t>資料來源：</a:t>
            </a:r>
            <a:r>
              <a:rPr lang="en-US" altLang="zh-TW" sz="1600" dirty="0"/>
              <a:t>FHWA</a:t>
            </a:r>
            <a:endParaRPr lang="zh-TW" altLang="en-US" sz="1600" dirty="0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3927D101-EA22-2BDB-BADD-4762368C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2872" y="506724"/>
            <a:ext cx="6509657" cy="369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FHWA Research and Technology Evaluation 2018.pdf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10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A72E37-C370-2E65-0B3C-7247B38A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美國主要導入系統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F24F7F7-6FC6-8E5C-A91E-11B482F5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13573" y="6137275"/>
            <a:ext cx="391885" cy="365125"/>
          </a:xfrm>
        </p:spPr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5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0CBE82-5119-77D1-79CA-788522F01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" y="7040562"/>
            <a:ext cx="12192000" cy="4598894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06541773-927C-01C6-7A5C-A6E94DBBEDB9}"/>
              </a:ext>
            </a:extLst>
          </p:cNvPr>
          <p:cNvGrpSpPr/>
          <p:nvPr/>
        </p:nvGrpSpPr>
        <p:grpSpPr>
          <a:xfrm>
            <a:off x="12395200" y="971550"/>
            <a:ext cx="7898475" cy="5331669"/>
            <a:chOff x="1347125" y="223390"/>
            <a:chExt cx="9497750" cy="641122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730DEB0-78E4-6DF1-F6EE-81A1CE236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7125" y="223390"/>
              <a:ext cx="9497750" cy="641122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478FE20-3B37-29C0-0928-B0E8B4077C0F}"/>
                </a:ext>
              </a:extLst>
            </p:cNvPr>
            <p:cNvSpPr/>
            <p:nvPr/>
          </p:nvSpPr>
          <p:spPr>
            <a:xfrm>
              <a:off x="3450771" y="5464629"/>
              <a:ext cx="4942115" cy="2394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5162106-4D61-5C6E-EF11-9187C9939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42144"/>
              </p:ext>
            </p:extLst>
          </p:nvPr>
        </p:nvGraphicFramePr>
        <p:xfrm>
          <a:off x="20471937" y="1848272"/>
          <a:ext cx="2024888" cy="1756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444">
                  <a:extLst>
                    <a:ext uri="{9D8B030D-6E8A-4147-A177-3AD203B41FA5}">
                      <a16:colId xmlns:a16="http://schemas.microsoft.com/office/drawing/2014/main" val="154199250"/>
                    </a:ext>
                  </a:extLst>
                </a:gridCol>
                <a:gridCol w="1012444">
                  <a:extLst>
                    <a:ext uri="{9D8B030D-6E8A-4147-A177-3AD203B41FA5}">
                      <a16:colId xmlns:a16="http://schemas.microsoft.com/office/drawing/2014/main" val="2015331567"/>
                    </a:ext>
                  </a:extLst>
                </a:gridCol>
              </a:tblGrid>
              <a:tr h="372026">
                <a:tc>
                  <a:txBody>
                    <a:bodyPr/>
                    <a:lstStyle/>
                    <a:p>
                      <a:r>
                        <a:rPr lang="zh-TW" altLang="en-US" dirty="0"/>
                        <a:t>系統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56216"/>
                  </a:ext>
                </a:extLst>
              </a:tr>
              <a:tr h="372026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InSync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097773"/>
                  </a:ext>
                </a:extLst>
              </a:tr>
              <a:tr h="372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SCATS/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SCOOT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481551"/>
                  </a:ext>
                </a:extLst>
              </a:tr>
              <a:tr h="372026">
                <a:tc>
                  <a:txBody>
                    <a:bodyPr/>
                    <a:lstStyle/>
                    <a:p>
                      <a:r>
                        <a:rPr lang="en-US" altLang="zh-TW" dirty="0"/>
                        <a:t>FHWA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79390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61CD93-C37E-B8F2-9A43-89F90EBC859B}"/>
              </a:ext>
            </a:extLst>
          </p:cNvPr>
          <p:cNvSpPr txBox="1"/>
          <p:nvPr/>
        </p:nvSpPr>
        <p:spPr>
          <a:xfrm>
            <a:off x="20471937" y="1387659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2015</a:t>
            </a:r>
            <a:r>
              <a:rPr lang="zh-TW" altLang="en-US" dirty="0"/>
              <a:t>導入數量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05ED9A7-6193-3DC1-C9F2-9D3BE2DE8800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20921080" y="3638349"/>
            <a:ext cx="372812" cy="3049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024D092-ACB1-53E5-CF42-C592A073CDB7}"/>
              </a:ext>
            </a:extLst>
          </p:cNvPr>
          <p:cNvSpPr txBox="1"/>
          <p:nvPr/>
        </p:nvSpPr>
        <p:spPr>
          <a:xfrm>
            <a:off x="21259973" y="3684854"/>
            <a:ext cx="1191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ACS-Lite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 err="1"/>
              <a:t>Centracs</a:t>
            </a:r>
            <a:endParaRPr lang="zh-TW" altLang="en-US" sz="16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1B6FC54-F771-0E4D-AF53-42A2091BF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144588"/>
            <a:ext cx="5778500" cy="551354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87DDDCF-D06E-4BAD-A118-3FE7D304E942}"/>
              </a:ext>
            </a:extLst>
          </p:cNvPr>
          <p:cNvSpPr/>
          <p:nvPr/>
        </p:nvSpPr>
        <p:spPr>
          <a:xfrm>
            <a:off x="934941" y="2713651"/>
            <a:ext cx="5533236" cy="48674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5BE6C05-8651-4625-BB2F-5ACB0C1A8ECB}"/>
              </a:ext>
            </a:extLst>
          </p:cNvPr>
          <p:cNvSpPr/>
          <p:nvPr/>
        </p:nvSpPr>
        <p:spPr>
          <a:xfrm>
            <a:off x="934941" y="3792354"/>
            <a:ext cx="5533236" cy="2322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E4E3732-2EFB-82AA-FEC4-58AC5AABAAEE}"/>
              </a:ext>
            </a:extLst>
          </p:cNvPr>
          <p:cNvSpPr/>
          <p:nvPr/>
        </p:nvSpPr>
        <p:spPr>
          <a:xfrm>
            <a:off x="934941" y="4861798"/>
            <a:ext cx="5533236" cy="2322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AB6BE97-1106-1ACE-9BCC-F99B43170969}"/>
              </a:ext>
            </a:extLst>
          </p:cNvPr>
          <p:cNvSpPr/>
          <p:nvPr/>
        </p:nvSpPr>
        <p:spPr>
          <a:xfrm>
            <a:off x="934941" y="5127929"/>
            <a:ext cx="5533236" cy="2322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3D30FB7-04F0-DBB8-F341-D4CC61BABB5A}"/>
              </a:ext>
            </a:extLst>
          </p:cNvPr>
          <p:cNvSpPr txBox="1"/>
          <p:nvPr/>
        </p:nvSpPr>
        <p:spPr>
          <a:xfrm>
            <a:off x="7073074" y="3957848"/>
            <a:ext cx="318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FHWA</a:t>
            </a:r>
            <a:r>
              <a:rPr lang="zh-TW" altLang="en-US" dirty="0"/>
              <a:t>直接開發或影響技術</a:t>
            </a:r>
            <a:endParaRPr lang="en-US" altLang="zh-TW" dirty="0"/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517E03E4-EF95-AFE5-560E-53D91A499A0C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6468177" y="2957026"/>
            <a:ext cx="604897" cy="1185488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924758A3-8E82-65C8-0700-5540E75AD2C6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>
            <a:off x="6468177" y="3908470"/>
            <a:ext cx="604897" cy="23404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15BD88E-5187-7EDC-7C8C-990628A4D97C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6468177" y="4142514"/>
            <a:ext cx="604897" cy="83540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BB80C693-3367-ECDE-1E2E-365D1666EA64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6468177" y="4142514"/>
            <a:ext cx="604897" cy="110153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3D528A1-F4C3-5B73-B41D-CEEA04413702}"/>
              </a:ext>
            </a:extLst>
          </p:cNvPr>
          <p:cNvSpPr txBox="1"/>
          <p:nvPr/>
        </p:nvSpPr>
        <p:spPr>
          <a:xfrm>
            <a:off x="598226" y="1848272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V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51F4177-B402-E58F-E498-2D0313D02B1C}"/>
              </a:ext>
            </a:extLst>
          </p:cNvPr>
          <p:cNvSpPr txBox="1"/>
          <p:nvPr/>
        </p:nvSpPr>
        <p:spPr>
          <a:xfrm>
            <a:off x="598226" y="2129375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V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1094556-6ECB-2D24-92CD-0E8C5AB91613}"/>
              </a:ext>
            </a:extLst>
          </p:cNvPr>
          <p:cNvSpPr txBox="1"/>
          <p:nvPr/>
        </p:nvSpPr>
        <p:spPr>
          <a:xfrm>
            <a:off x="598226" y="3197177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V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6F45FFB-C92F-7B84-41F3-91990FFD79FB}"/>
              </a:ext>
            </a:extLst>
          </p:cNvPr>
          <p:cNvSpPr txBox="1"/>
          <p:nvPr/>
        </p:nvSpPr>
        <p:spPr>
          <a:xfrm>
            <a:off x="598226" y="6068959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V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D0C4397-2B14-4DE1-4351-E6FDD4DA8F9E}"/>
              </a:ext>
            </a:extLst>
          </p:cNvPr>
          <p:cNvSpPr txBox="1"/>
          <p:nvPr/>
        </p:nvSpPr>
        <p:spPr>
          <a:xfrm>
            <a:off x="7073074" y="6026768"/>
            <a:ext cx="318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Miovision</a:t>
            </a:r>
            <a:r>
              <a:rPr lang="zh-TW" altLang="en-US" dirty="0"/>
              <a:t>併購方案，匹茲堡市導入</a:t>
            </a:r>
            <a:r>
              <a:rPr lang="en-US" altLang="zh-TW" dirty="0"/>
              <a:t>100+</a:t>
            </a:r>
            <a:r>
              <a:rPr lang="zh-TW" altLang="en-US" dirty="0"/>
              <a:t>路口</a:t>
            </a: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7A943F02-1D15-2AE7-865E-D3AF17A80453}"/>
              </a:ext>
            </a:extLst>
          </p:cNvPr>
          <p:cNvCxnSpPr>
            <a:cxnSpLocks/>
          </p:cNvCxnSpPr>
          <p:nvPr/>
        </p:nvCxnSpPr>
        <p:spPr>
          <a:xfrm>
            <a:off x="6616700" y="6211434"/>
            <a:ext cx="45637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C0990A0-82B3-6AE5-BD08-BB1AD38C5EC6}"/>
              </a:ext>
            </a:extLst>
          </p:cNvPr>
          <p:cNvSpPr txBox="1"/>
          <p:nvPr/>
        </p:nvSpPr>
        <p:spPr>
          <a:xfrm>
            <a:off x="273617" y="2285841"/>
            <a:ext cx="324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此篇研究技術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5BAA9E3-5D39-1517-831A-852927346E1A}"/>
              </a:ext>
            </a:extLst>
          </p:cNvPr>
          <p:cNvSpPr txBox="1"/>
          <p:nvPr/>
        </p:nvSpPr>
        <p:spPr>
          <a:xfrm>
            <a:off x="7073074" y="2897017"/>
            <a:ext cx="318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Econolite</a:t>
            </a:r>
            <a:r>
              <a:rPr lang="zh-TW" altLang="en-US" dirty="0"/>
              <a:t>方案</a:t>
            </a: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3D7972A1-8665-EF95-A11A-146FA0577850}"/>
              </a:ext>
            </a:extLst>
          </p:cNvPr>
          <p:cNvCxnSpPr>
            <a:cxnSpLocks/>
          </p:cNvCxnSpPr>
          <p:nvPr/>
        </p:nvCxnSpPr>
        <p:spPr>
          <a:xfrm>
            <a:off x="6616700" y="3081683"/>
            <a:ext cx="45637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4FC77D-97EB-6079-7E93-DC4FAF82283E}"/>
              </a:ext>
            </a:extLst>
          </p:cNvPr>
          <p:cNvSpPr txBox="1"/>
          <p:nvPr/>
        </p:nvSpPr>
        <p:spPr>
          <a:xfrm>
            <a:off x="7073074" y="3390295"/>
            <a:ext cx="318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Swarco</a:t>
            </a:r>
            <a:r>
              <a:rPr lang="en-US" altLang="zh-TW" dirty="0"/>
              <a:t> McCain</a:t>
            </a:r>
            <a:r>
              <a:rPr lang="zh-TW" altLang="en-US" dirty="0"/>
              <a:t>方案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F8B900C-B3BC-9458-D611-5614FB8C9A8A}"/>
              </a:ext>
            </a:extLst>
          </p:cNvPr>
          <p:cNvCxnSpPr>
            <a:cxnSpLocks/>
          </p:cNvCxnSpPr>
          <p:nvPr/>
        </p:nvCxnSpPr>
        <p:spPr>
          <a:xfrm>
            <a:off x="6616700" y="3574961"/>
            <a:ext cx="456374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8E2A834-959E-56DE-B35B-E4D6F8EDFF2D}"/>
              </a:ext>
            </a:extLst>
          </p:cNvPr>
          <p:cNvSpPr txBox="1"/>
          <p:nvPr/>
        </p:nvSpPr>
        <p:spPr>
          <a:xfrm>
            <a:off x="598226" y="2916074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V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278EEE-EA1A-4331-9A05-DB8069B6AB10}"/>
              </a:ext>
            </a:extLst>
          </p:cNvPr>
          <p:cNvSpPr txBox="1"/>
          <p:nvPr/>
        </p:nvSpPr>
        <p:spPr>
          <a:xfrm>
            <a:off x="598226" y="3508539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V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32CADE4-3D7A-25AF-84A0-E623F46C4CDB}"/>
              </a:ext>
            </a:extLst>
          </p:cNvPr>
          <p:cNvSpPr txBox="1"/>
          <p:nvPr/>
        </p:nvSpPr>
        <p:spPr>
          <a:xfrm>
            <a:off x="9628328" y="6511054"/>
            <a:ext cx="172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dirty="0"/>
              <a:t>資料來源：</a:t>
            </a:r>
            <a:r>
              <a:rPr lang="en-US" altLang="zh-TW" sz="1600" dirty="0"/>
              <a:t>FHWA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592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FFF66-F9EC-5C9B-8B68-A30FDE3D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適應性號誌成效評估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09445D-6DE4-3F32-F012-5D71D32D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E26DC1-47BB-970F-CEC0-C83FEDF7B4AD}"/>
              </a:ext>
            </a:extLst>
          </p:cNvPr>
          <p:cNvSpPr txBox="1"/>
          <p:nvPr/>
        </p:nvSpPr>
        <p:spPr>
          <a:xfrm>
            <a:off x="838200" y="1252233"/>
            <a:ext cx="901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主要追蹤指標</a:t>
            </a:r>
            <a:r>
              <a:rPr lang="zh-TW" altLang="en-US" dirty="0"/>
              <a:t>：</a:t>
            </a:r>
            <a:r>
              <a:rPr lang="zh-TW" altLang="en-US" dirty="0">
                <a:solidFill>
                  <a:srgbClr val="FF0000"/>
                </a:solidFill>
              </a:rPr>
              <a:t>旅行時間 </a:t>
            </a:r>
            <a:r>
              <a:rPr lang="en-US" altLang="zh-TW" dirty="0"/>
              <a:t>(Travel Time)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停等次數</a:t>
            </a:r>
            <a:r>
              <a:rPr lang="zh-TW" altLang="en-US" dirty="0"/>
              <a:t> </a:t>
            </a:r>
            <a:r>
              <a:rPr lang="en-US" altLang="zh-TW" dirty="0"/>
              <a:t>(Number of Stops)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延滯時間 </a:t>
            </a:r>
            <a:r>
              <a:rPr lang="en-US" altLang="zh-TW" dirty="0"/>
              <a:t>(Delay)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08127D-3208-62FB-1BF8-C573F7CE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1" y="2851067"/>
            <a:ext cx="5664200" cy="26226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A24D9A-4EB5-AC2B-8427-EE31C6E45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48"/>
          <a:stretch/>
        </p:blipFill>
        <p:spPr>
          <a:xfrm>
            <a:off x="5996181" y="2851068"/>
            <a:ext cx="6139393" cy="262263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69FBA12-9D39-3D49-D884-FE505BEAA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335" y="457435"/>
            <a:ext cx="9526329" cy="58301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FED809A-8307-AFAE-6817-A8254EE0B9DC}"/>
              </a:ext>
            </a:extLst>
          </p:cNvPr>
          <p:cNvSpPr txBox="1"/>
          <p:nvPr/>
        </p:nvSpPr>
        <p:spPr>
          <a:xfrm>
            <a:off x="469900" y="2552700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階段二 </a:t>
            </a:r>
            <a:r>
              <a:rPr lang="en-US" altLang="zh-TW" dirty="0"/>
              <a:t>(2004)</a:t>
            </a:r>
            <a:r>
              <a:rPr lang="zh-TW" altLang="en-US" dirty="0"/>
              <a:t>績效評估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3E0545-2C43-33D9-FF7B-763A968B9BAD}"/>
              </a:ext>
            </a:extLst>
          </p:cNvPr>
          <p:cNvSpPr txBox="1"/>
          <p:nvPr/>
        </p:nvSpPr>
        <p:spPr>
          <a:xfrm>
            <a:off x="5996181" y="2552700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階段三 </a:t>
            </a:r>
            <a:r>
              <a:rPr lang="en-US" altLang="zh-TW" dirty="0"/>
              <a:t>(2009)</a:t>
            </a:r>
            <a:r>
              <a:rPr lang="zh-TW" altLang="en-US" dirty="0"/>
              <a:t>績效評估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4BFC09-BABE-49A9-1785-CEA639ACCF1A}"/>
              </a:ext>
            </a:extLst>
          </p:cNvPr>
          <p:cNvSpPr/>
          <p:nvPr/>
        </p:nvSpPr>
        <p:spPr>
          <a:xfrm>
            <a:off x="3329770" y="3004276"/>
            <a:ext cx="772330" cy="20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A599F6-ABC7-2D34-F908-ECC7BCB5009B}"/>
              </a:ext>
            </a:extLst>
          </p:cNvPr>
          <p:cNvSpPr/>
          <p:nvPr/>
        </p:nvSpPr>
        <p:spPr>
          <a:xfrm>
            <a:off x="4152696" y="3004276"/>
            <a:ext cx="772330" cy="20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370F46-6F30-0B44-AD2D-9B510EB7C2E2}"/>
              </a:ext>
            </a:extLst>
          </p:cNvPr>
          <p:cNvSpPr/>
          <p:nvPr/>
        </p:nvSpPr>
        <p:spPr>
          <a:xfrm>
            <a:off x="7491397" y="3004276"/>
            <a:ext cx="828000" cy="20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0B54C6-E1E3-6030-87E0-198E1B8D3424}"/>
              </a:ext>
            </a:extLst>
          </p:cNvPr>
          <p:cNvSpPr/>
          <p:nvPr/>
        </p:nvSpPr>
        <p:spPr>
          <a:xfrm>
            <a:off x="9194007" y="3004276"/>
            <a:ext cx="900000" cy="20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57BC8B-93DB-B052-A4F7-2B60D8C3E17E}"/>
              </a:ext>
            </a:extLst>
          </p:cNvPr>
          <p:cNvSpPr/>
          <p:nvPr/>
        </p:nvSpPr>
        <p:spPr>
          <a:xfrm>
            <a:off x="10177326" y="3004276"/>
            <a:ext cx="756000" cy="20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9F177E-C189-74BF-E411-71113739D681}"/>
              </a:ext>
            </a:extLst>
          </p:cNvPr>
          <p:cNvSpPr/>
          <p:nvPr/>
        </p:nvSpPr>
        <p:spPr>
          <a:xfrm>
            <a:off x="8402715" y="3004276"/>
            <a:ext cx="744681" cy="20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D9025C-A19E-5EAF-04DD-2294EAD2C205}"/>
              </a:ext>
            </a:extLst>
          </p:cNvPr>
          <p:cNvSpPr txBox="1"/>
          <p:nvPr/>
        </p:nvSpPr>
        <p:spPr>
          <a:xfrm>
            <a:off x="9628328" y="6511054"/>
            <a:ext cx="172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dirty="0"/>
              <a:t>資料來源：</a:t>
            </a:r>
            <a:r>
              <a:rPr lang="en-US" altLang="zh-TW" sz="1600" dirty="0"/>
              <a:t>FHWA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578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702E8-A2DE-530E-007E-A0D3B30F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ASCT</a:t>
            </a:r>
            <a:r>
              <a:rPr lang="zh-TW" altLang="en-US" dirty="0"/>
              <a:t>不同目標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F767D9-C2F2-80C7-42F2-4B9526DA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5BF1B0-79ED-DD52-8E6B-771814A4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84"/>
            <a:ext cx="6106377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3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CD9A2-D5F6-EF43-40D6-95D0BE3D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A7FC84-34E0-5F88-76BE-A256223F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8179E3-C590-251C-CA65-F34C302C18A6}"/>
              </a:ext>
            </a:extLst>
          </p:cNvPr>
          <p:cNvSpPr txBox="1"/>
          <p:nvPr/>
        </p:nvSpPr>
        <p:spPr>
          <a:xfrm>
            <a:off x="838200" y="1883229"/>
            <a:ext cx="549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綠燈</a:t>
            </a:r>
            <a:r>
              <a:rPr lang="zh-TW" altLang="en-US" dirty="0"/>
              <a:t>時比：依據</a:t>
            </a:r>
            <a:r>
              <a:rPr lang="en-US" altLang="zh-TW" dirty="0"/>
              <a:t>Gap out</a:t>
            </a:r>
            <a:r>
              <a:rPr lang="zh-TW" altLang="en-US" dirty="0"/>
              <a:t>和固定或浮動</a:t>
            </a:r>
            <a:r>
              <a:rPr lang="en-US" altLang="zh-TW" dirty="0"/>
              <a:t>force-off</a:t>
            </a:r>
            <a:r>
              <a:rPr lang="zh-TW" altLang="en-US" dirty="0"/>
              <a:t>調整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97E2EA-C461-499D-952F-E630A403BAD4}"/>
              </a:ext>
            </a:extLst>
          </p:cNvPr>
          <p:cNvSpPr txBox="1"/>
          <p:nvPr/>
        </p:nvSpPr>
        <p:spPr>
          <a:xfrm>
            <a:off x="6549698" y="1329242"/>
            <a:ext cx="4089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Gap out: </a:t>
            </a:r>
            <a:r>
              <a:rPr lang="zh-TW" altLang="en-US" sz="1400" dirty="0"/>
              <a:t>達最小綠燈時間且車流已消散，切掉綠燈</a:t>
            </a:r>
            <a:endParaRPr lang="en-US" altLang="zh-TW" sz="1400" dirty="0"/>
          </a:p>
          <a:p>
            <a:r>
              <a:rPr lang="en-US" altLang="zh-TW" sz="1400" dirty="0"/>
              <a:t>Force-off: </a:t>
            </a:r>
            <a:r>
              <a:rPr lang="zh-TW" altLang="en-US" sz="1400" dirty="0"/>
              <a:t>時相由綠燈切換至黃紅燈之時間點</a:t>
            </a:r>
          </a:p>
        </p:txBody>
      </p:sp>
    </p:spTree>
    <p:extLst>
      <p:ext uri="{BB962C8B-B14F-4D97-AF65-F5344CB8AC3E}">
        <p14:creationId xmlns:p14="http://schemas.microsoft.com/office/powerpoint/2010/main" val="345650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0147E-BCA8-4FC7-C160-6843C0E8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31D5F-9886-DC3A-31F8-5503BB70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SCATS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E392BB-6FE8-3AAC-4036-54B917B2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28 June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6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訂 20">
      <a:dk1>
        <a:sysClr val="windowText" lastClr="000000"/>
      </a:dk1>
      <a:lt1>
        <a:sysClr val="window" lastClr="FFFFFF"/>
      </a:lt1>
      <a:dk2>
        <a:srgbClr val="39302A"/>
      </a:dk2>
      <a:lt2>
        <a:srgbClr val="95979B"/>
      </a:lt2>
      <a:accent1>
        <a:srgbClr val="F39800"/>
      </a:accent1>
      <a:accent2>
        <a:srgbClr val="EC7016"/>
      </a:accent2>
      <a:accent3>
        <a:srgbClr val="E64823"/>
      </a:accent3>
      <a:accent4>
        <a:srgbClr val="807BB8"/>
      </a:accent4>
      <a:accent5>
        <a:srgbClr val="7AC8CB"/>
      </a:accent5>
      <a:accent6>
        <a:srgbClr val="FFF368"/>
      </a:accent6>
      <a:hlink>
        <a:srgbClr val="2998E3"/>
      </a:hlink>
      <a:folHlink>
        <a:srgbClr val="7F723D"/>
      </a:folHlink>
    </a:clrScheme>
    <a:fontScheme name="LEOTEK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3089</Words>
  <Application>Microsoft Office PowerPoint</Application>
  <PresentationFormat>寬螢幕</PresentationFormat>
  <Paragraphs>446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5" baseType="lpstr">
      <vt:lpstr>weblysleek_uisemibold</vt:lpstr>
      <vt:lpstr>Microsoft JhengHei</vt:lpstr>
      <vt:lpstr>Microsoft JhengHei</vt:lpstr>
      <vt:lpstr>Arial</vt:lpstr>
      <vt:lpstr>Calibri</vt:lpstr>
      <vt:lpstr>Calibri Light</vt:lpstr>
      <vt:lpstr>Wingdings</vt:lpstr>
      <vt:lpstr>Office Theme</vt:lpstr>
      <vt:lpstr>PowerPoint 簡報</vt:lpstr>
      <vt:lpstr>PowerPoint 簡報</vt:lpstr>
      <vt:lpstr>PowerPoint 簡報</vt:lpstr>
      <vt:lpstr>美國導入適應性號誌歷程</vt:lpstr>
      <vt:lpstr>美國主要導入系統</vt:lpstr>
      <vt:lpstr>適應性號誌成效評估</vt:lpstr>
      <vt:lpstr>ASCT不同目標</vt:lpstr>
      <vt:lpstr>PowerPoint 簡報</vt:lpstr>
      <vt:lpstr>PowerPoint 簡報</vt:lpstr>
      <vt:lpstr>原理</vt:lpstr>
      <vt:lpstr>感測需求</vt:lpstr>
      <vt:lpstr>PowerPoint 簡報</vt:lpstr>
      <vt:lpstr>原理</vt:lpstr>
      <vt:lpstr>感測需求</vt:lpstr>
      <vt:lpstr>PowerPoint 簡報</vt:lpstr>
      <vt:lpstr>原理</vt:lpstr>
      <vt:lpstr>感測需求</vt:lpstr>
      <vt:lpstr>PowerPoint 簡報</vt:lpstr>
      <vt:lpstr>原理</vt:lpstr>
      <vt:lpstr>感測需求</vt:lpstr>
      <vt:lpstr>案例：加拿大適應性路網建置</vt:lpstr>
      <vt:lpstr>案例：加入行人參數調變號誌</vt:lpstr>
      <vt:lpstr>PowerPoint 簡報</vt:lpstr>
      <vt:lpstr>原理</vt:lpstr>
      <vt:lpstr>感測需求</vt:lpstr>
      <vt:lpstr>PowerPoint 簡報</vt:lpstr>
      <vt:lpstr>原理</vt:lpstr>
      <vt:lpstr>感測需求</vt:lpstr>
      <vt:lpstr>各技術統整</vt:lpstr>
      <vt:lpstr>各技術偵測區域示意</vt:lpstr>
      <vt:lpstr>觸動號誌演算法主流設計</vt:lpstr>
      <vt:lpstr>PowerPoint 簡報</vt:lpstr>
      <vt:lpstr>觸動號誌演算法主流設計</vt:lpstr>
      <vt:lpstr>PowerPoint 簡報</vt:lpstr>
      <vt:lpstr>PowerPoint 簡報</vt:lpstr>
      <vt:lpstr>優勢</vt:lpstr>
      <vt:lpstr>連鎖路口進階控制方式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Allen Hsu</dc:creator>
  <cp:lastModifiedBy>Allen Hsu</cp:lastModifiedBy>
  <cp:revision>1</cp:revision>
  <dcterms:created xsi:type="dcterms:W3CDTF">2024-06-21T02:10:03Z</dcterms:created>
  <dcterms:modified xsi:type="dcterms:W3CDTF">2024-06-28T08:26:10Z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8863998-4fb7-40af-9b7f-58501b597a22_Enabled">
    <vt:lpwstr>true</vt:lpwstr>
  </property>
  <property fmtid="{D5CDD505-2E9C-101B-9397-08002B2CF9AE}" pid="3" name="MSIP_Label_f8863998-4fb7-40af-9b7f-58501b597a22_SetDate">
    <vt:lpwstr>2024-06-21T09:44:21Z</vt:lpwstr>
  </property>
  <property fmtid="{D5CDD505-2E9C-101B-9397-08002B2CF9AE}" pid="4" name="MSIP_Label_f8863998-4fb7-40af-9b7f-58501b597a22_Method">
    <vt:lpwstr>Privileged</vt:lpwstr>
  </property>
  <property fmtid="{D5CDD505-2E9C-101B-9397-08002B2CF9AE}" pid="5" name="MSIP_Label_f8863998-4fb7-40af-9b7f-58501b597a22_Name">
    <vt:lpwstr>f8863998-4fb7-40af-9b7f-58501b597a22</vt:lpwstr>
  </property>
  <property fmtid="{D5CDD505-2E9C-101B-9397-08002B2CF9AE}" pid="6" name="MSIP_Label_f8863998-4fb7-40af-9b7f-58501b597a22_SiteId">
    <vt:lpwstr>5a7a259b-6730-404b-bc25-5c6c773229ca</vt:lpwstr>
  </property>
  <property fmtid="{D5CDD505-2E9C-101B-9397-08002B2CF9AE}" pid="7" name="MSIP_Label_f8863998-4fb7-40af-9b7f-58501b597a22_ActionId">
    <vt:lpwstr>acb056dd-dbe4-49d1-95d8-5fc16ec5bd8e</vt:lpwstr>
  </property>
  <property fmtid="{D5CDD505-2E9C-101B-9397-08002B2CF9AE}" pid="8" name="MSIP_Label_f8863998-4fb7-40af-9b7f-58501b597a22_ContentBits">
    <vt:lpwstr>1</vt:lpwstr>
  </property>
</Properties>
</file>